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9" r:id="rId4"/>
    <p:sldMasterId id="2147483841" r:id="rId5"/>
    <p:sldMasterId id="2147483899" r:id="rId6"/>
    <p:sldMasterId id="2147483961" r:id="rId7"/>
    <p:sldMasterId id="2147483995" r:id="rId8"/>
  </p:sldMasterIdLst>
  <p:notesMasterIdLst>
    <p:notesMasterId r:id="rId15"/>
  </p:notesMasterIdLst>
  <p:handoutMasterIdLst>
    <p:handoutMasterId r:id="rId16"/>
  </p:handoutMasterIdLst>
  <p:sldIdLst>
    <p:sldId id="310" r:id="rId9"/>
    <p:sldId id="311" r:id="rId10"/>
    <p:sldId id="333" r:id="rId11"/>
    <p:sldId id="334" r:id="rId12"/>
    <p:sldId id="315" r:id="rId13"/>
    <p:sldId id="3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A3D"/>
    <a:srgbClr val="0095A5"/>
    <a:srgbClr val="00CC99"/>
    <a:srgbClr val="33CCCC"/>
    <a:srgbClr val="69C8FF"/>
    <a:srgbClr val="BAC6D2"/>
    <a:srgbClr val="006772"/>
    <a:srgbClr val="A0DF4C"/>
    <a:srgbClr val="0DC25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498"/>
  </p:normalViewPr>
  <p:slideViewPr>
    <p:cSldViewPr snapToGrid="0" snapToObjects="1">
      <p:cViewPr varScale="1">
        <p:scale>
          <a:sx n="70" d="100"/>
          <a:sy n="70" d="100"/>
        </p:scale>
        <p:origin x="456"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9" d="100"/>
          <a:sy n="79"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5151DA-1EC9-4A9C-BAC7-3DA179D774CB}" type="datetimeFigureOut">
              <a:rPr lang="en-US" smtClean="0"/>
              <a:t>1/10/2019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1EF484-3003-4201-A196-3A25DF4C0F19}" type="slidenum">
              <a:rPr lang="en-US" smtClean="0"/>
              <a:t>‹#›</a:t>
            </a:fld>
            <a:endParaRPr lang="en-US"/>
          </a:p>
        </p:txBody>
      </p:sp>
    </p:spTree>
    <p:extLst>
      <p:ext uri="{BB962C8B-B14F-4D97-AF65-F5344CB8AC3E}">
        <p14:creationId xmlns:p14="http://schemas.microsoft.com/office/powerpoint/2010/main" val="1440865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D77FE-B195-9642-85DD-816AA1B46D8C}" type="datetimeFigureOut">
              <a:rPr lang="en-US" smtClean="0"/>
              <a:t>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F7C3D-597E-A347-B788-731EFAA400C5}" type="slidenum">
              <a:rPr lang="en-US" smtClean="0"/>
              <a:t>‹#›</a:t>
            </a:fld>
            <a:endParaRPr lang="en-US"/>
          </a:p>
        </p:txBody>
      </p:sp>
    </p:spTree>
    <p:extLst>
      <p:ext uri="{BB962C8B-B14F-4D97-AF65-F5344CB8AC3E}">
        <p14:creationId xmlns:p14="http://schemas.microsoft.com/office/powerpoint/2010/main" val="60832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1" u="sng" dirty="0" smtClean="0"/>
              <a:t>Clifton</a:t>
            </a:r>
          </a:p>
          <a:p>
            <a:endParaRPr lang="en-SG" dirty="0" smtClean="0"/>
          </a:p>
          <a:p>
            <a:endParaRPr lang="en-SG"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B4BE12D-24A3-42AA-94F1-7A69809FC0DE}"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642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Good</a:t>
            </a:r>
            <a:r>
              <a:rPr lang="en-GB" sz="1200" kern="1200" baseline="0" dirty="0" smtClean="0">
                <a:solidFill>
                  <a:schemeClr val="tx1"/>
                </a:solidFill>
                <a:effectLst/>
                <a:latin typeface="+mn-lt"/>
                <a:ea typeface="+mn-ea"/>
                <a:cs typeface="+mn-cs"/>
              </a:rPr>
              <a:t> morning everyone, my name is Xue Shan. I’m the Analytics manager from NCS Advanced Analytics team.</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To give you a short introduction to my team, to date, we have…</a:t>
            </a:r>
          </a:p>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7C3D-597E-A347-B788-731EFAA40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5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1" u="sng" dirty="0" smtClean="0"/>
              <a:t>Clifton</a:t>
            </a:r>
          </a:p>
          <a:p>
            <a:endParaRPr lang="en-SG" dirty="0" smtClean="0"/>
          </a:p>
          <a:p>
            <a:endParaRPr lang="en-SG"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B4BE12D-24A3-42AA-94F1-7A69809FC0DE}"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014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chemeClr val="tx1"/>
                </a:solidFill>
                <a:latin typeface="Arial" panose="020B0604020202020204" pitchFamily="34" charset="0"/>
                <a:cs typeface="Arial" panose="020B0604020202020204" pitchFamily="34" charset="0"/>
              </a:defRPr>
            </a:lvl1pPr>
          </a:lstStyle>
          <a:p>
            <a:pPr lvl="0"/>
            <a:r>
              <a:rPr lang="en-US" dirty="0" smtClean="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600000" cy="5697039"/>
          </a:xfrm>
          <a:prstGeom prst="rect">
            <a:avLst/>
          </a:prstGeom>
        </p:spPr>
      </p:pic>
    </p:spTree>
    <p:extLst>
      <p:ext uri="{BB962C8B-B14F-4D97-AF65-F5344CB8AC3E}">
        <p14:creationId xmlns:p14="http://schemas.microsoft.com/office/powerpoint/2010/main" val="39594046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smtClean="0"/>
              <a:t>Insert chart/content here</a:t>
            </a:r>
            <a:endParaRPr lang="en-US" dirty="0"/>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Tree>
    <p:extLst>
      <p:ext uri="{BB962C8B-B14F-4D97-AF65-F5344CB8AC3E}">
        <p14:creationId xmlns:p14="http://schemas.microsoft.com/office/powerpoint/2010/main" val="5793498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84123895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199" y="568325"/>
            <a:ext cx="5845935"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smtClean="0"/>
              <a:t>Organisation</a:t>
            </a:r>
            <a:r>
              <a:rPr lang="en-US" dirty="0" smtClean="0"/>
              <a:t> chart</a:t>
            </a:r>
            <a:endParaRPr lang="en-US" dirty="0"/>
          </a:p>
        </p:txBody>
      </p:sp>
      <p:cxnSp>
        <p:nvCxnSpPr>
          <p:cNvPr id="11" name="Straight Connector 10"/>
          <p:cNvCxnSpPr/>
          <p:nvPr userDrawn="1"/>
        </p:nvCxnSpPr>
        <p:spPr>
          <a:xfrm>
            <a:off x="838200" y="2853565"/>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09450"/>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a:t>
            </a:r>
          </a:p>
        </p:txBody>
      </p:sp>
      <p:sp>
        <p:nvSpPr>
          <p:cNvPr id="14" name="Subtitle 2"/>
          <p:cNvSpPr txBox="1">
            <a:spLocks/>
          </p:cNvSpPr>
          <p:nvPr userDrawn="1"/>
        </p:nvSpPr>
        <p:spPr>
          <a:xfrm>
            <a:off x="5379876" y="2576150"/>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cxnSp>
        <p:nvCxnSpPr>
          <p:cNvPr id="64" name="Straight Connector 63"/>
          <p:cNvCxnSpPr/>
          <p:nvPr userDrawn="1"/>
        </p:nvCxnSpPr>
        <p:spPr>
          <a:xfrm>
            <a:off x="838200" y="4733165"/>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17593"/>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89" name="Subtitle 2"/>
          <p:cNvSpPr txBox="1">
            <a:spLocks/>
          </p:cNvSpPr>
          <p:nvPr userDrawn="1"/>
        </p:nvSpPr>
        <p:spPr>
          <a:xfrm>
            <a:off x="1047750"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19030"/>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92" name="Subtitle 2"/>
          <p:cNvSpPr txBox="1">
            <a:spLocks/>
          </p:cNvSpPr>
          <p:nvPr userDrawn="1"/>
        </p:nvSpPr>
        <p:spPr>
          <a:xfrm>
            <a:off x="2800350"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19030"/>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95" name="Subtitle 2"/>
          <p:cNvSpPr txBox="1">
            <a:spLocks/>
          </p:cNvSpPr>
          <p:nvPr userDrawn="1"/>
        </p:nvSpPr>
        <p:spPr>
          <a:xfrm>
            <a:off x="4597566"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19030"/>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98" name="Subtitle 2"/>
          <p:cNvSpPr txBox="1">
            <a:spLocks/>
          </p:cNvSpPr>
          <p:nvPr userDrawn="1"/>
        </p:nvSpPr>
        <p:spPr>
          <a:xfrm>
            <a:off x="6344744"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19030"/>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01" name="Subtitle 2"/>
          <p:cNvSpPr txBox="1">
            <a:spLocks/>
          </p:cNvSpPr>
          <p:nvPr userDrawn="1"/>
        </p:nvSpPr>
        <p:spPr>
          <a:xfrm>
            <a:off x="8047132"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19030"/>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108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04" name="Subtitle 2"/>
          <p:cNvSpPr txBox="1">
            <a:spLocks/>
          </p:cNvSpPr>
          <p:nvPr userDrawn="1"/>
        </p:nvSpPr>
        <p:spPr>
          <a:xfrm>
            <a:off x="9886087" y="42775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19030"/>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07" name="Subtitle 2"/>
          <p:cNvSpPr txBox="1">
            <a:spLocks/>
          </p:cNvSpPr>
          <p:nvPr userDrawn="1"/>
        </p:nvSpPr>
        <p:spPr>
          <a:xfrm>
            <a:off x="1047750"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45631"/>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10" name="Subtitle 2"/>
          <p:cNvSpPr txBox="1">
            <a:spLocks/>
          </p:cNvSpPr>
          <p:nvPr userDrawn="1"/>
        </p:nvSpPr>
        <p:spPr>
          <a:xfrm>
            <a:off x="2800350"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45631"/>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13" name="Subtitle 2"/>
          <p:cNvSpPr txBox="1">
            <a:spLocks/>
          </p:cNvSpPr>
          <p:nvPr userDrawn="1"/>
        </p:nvSpPr>
        <p:spPr>
          <a:xfrm>
            <a:off x="4597566"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45631"/>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16" name="Subtitle 2"/>
          <p:cNvSpPr txBox="1">
            <a:spLocks/>
          </p:cNvSpPr>
          <p:nvPr userDrawn="1"/>
        </p:nvSpPr>
        <p:spPr>
          <a:xfrm>
            <a:off x="6344744"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45631"/>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19" name="Subtitle 2"/>
          <p:cNvSpPr txBox="1">
            <a:spLocks/>
          </p:cNvSpPr>
          <p:nvPr userDrawn="1"/>
        </p:nvSpPr>
        <p:spPr>
          <a:xfrm>
            <a:off x="8047132"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45631"/>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374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Name</a:t>
            </a:r>
            <a:endParaRPr lang="en-US" dirty="0" smtClean="0"/>
          </a:p>
        </p:txBody>
      </p:sp>
      <p:sp>
        <p:nvSpPr>
          <p:cNvPr id="122" name="Subtitle 2"/>
          <p:cNvSpPr txBox="1">
            <a:spLocks/>
          </p:cNvSpPr>
          <p:nvPr userDrawn="1"/>
        </p:nvSpPr>
        <p:spPr>
          <a:xfrm>
            <a:off x="9886087" y="6204188"/>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smtClean="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45631"/>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393133124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Discover">
    <p:spTree>
      <p:nvGrpSpPr>
        <p:cNvPr id="1" name=""/>
        <p:cNvGrpSpPr/>
        <p:nvPr/>
      </p:nvGrpSpPr>
      <p:grpSpPr>
        <a:xfrm>
          <a:off x="0" y="0"/>
          <a:ext cx="0" cy="0"/>
          <a:chOff x="0" y="0"/>
          <a:chExt cx="0" cy="0"/>
        </a:xfrm>
      </p:grpSpPr>
      <p:sp>
        <p:nvSpPr>
          <p:cNvPr id="11" name="Freeform 10"/>
          <p:cNvSpPr/>
          <p:nvPr userDrawn="1"/>
        </p:nvSpPr>
        <p:spPr>
          <a:xfrm>
            <a:off x="4924615" y="0"/>
            <a:ext cx="7267385" cy="3350015"/>
          </a:xfrm>
          <a:custGeom>
            <a:avLst/>
            <a:gdLst>
              <a:gd name="connsiteX0" fmla="*/ 0 w 7267385"/>
              <a:gd name="connsiteY0" fmla="*/ 0 h 3350015"/>
              <a:gd name="connsiteX1" fmla="*/ 7267385 w 7267385"/>
              <a:gd name="connsiteY1" fmla="*/ 0 h 3350015"/>
              <a:gd name="connsiteX2" fmla="*/ 7267385 w 7267385"/>
              <a:gd name="connsiteY2" fmla="*/ 3246596 h 3350015"/>
              <a:gd name="connsiteX3" fmla="*/ 6979545 w 7267385"/>
              <a:gd name="connsiteY3" fmla="*/ 3292411 h 3350015"/>
              <a:gd name="connsiteX4" fmla="*/ 6066384 w 7267385"/>
              <a:gd name="connsiteY4" fmla="*/ 3350015 h 3350015"/>
              <a:gd name="connsiteX5" fmla="*/ 121133 w 7267385"/>
              <a:gd name="connsiteY5" fmla="*/ 188950 h 33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385" h="3350015">
                <a:moveTo>
                  <a:pt x="0" y="0"/>
                </a:moveTo>
                <a:lnTo>
                  <a:pt x="7267385" y="0"/>
                </a:lnTo>
                <a:lnTo>
                  <a:pt x="7267385" y="3246596"/>
                </a:lnTo>
                <a:lnTo>
                  <a:pt x="6979545" y="3292411"/>
                </a:lnTo>
                <a:cubicBezTo>
                  <a:pt x="6680516" y="3330423"/>
                  <a:pt x="6375738" y="3350015"/>
                  <a:pt x="6066384" y="3350015"/>
                </a:cubicBezTo>
                <a:cubicBezTo>
                  <a:pt x="3591552" y="3350015"/>
                  <a:pt x="1409586" y="2096110"/>
                  <a:pt x="121133" y="18895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itle 13"/>
          <p:cNvSpPr>
            <a:spLocks noGrp="1"/>
          </p:cNvSpPr>
          <p:nvPr>
            <p:ph type="title" hasCustomPrompt="1"/>
          </p:nvPr>
        </p:nvSpPr>
        <p:spPr>
          <a:xfrm>
            <a:off x="7134889" y="517113"/>
            <a:ext cx="3893976" cy="658098"/>
          </a:xfrm>
          <a:prstGeom prst="rect">
            <a:avLst/>
          </a:prstGeom>
        </p:spPr>
        <p:txBody>
          <a:bodyPr/>
          <a:lstStyle>
            <a:lvl1pPr algn="l">
              <a:defRPr b="1">
                <a:solidFill>
                  <a:schemeClr val="bg1"/>
                </a:solidFill>
              </a:defRPr>
            </a:lvl1pPr>
          </a:lstStyle>
          <a:p>
            <a:r>
              <a:rPr lang="en-US" dirty="0" smtClean="0"/>
              <a:t>Title</a:t>
            </a:r>
            <a:endParaRPr lang="en-SG" dirty="0"/>
          </a:p>
        </p:txBody>
      </p:sp>
      <p:sp>
        <p:nvSpPr>
          <p:cNvPr id="13" name="Text Placeholder 20"/>
          <p:cNvSpPr>
            <a:spLocks noGrp="1"/>
          </p:cNvSpPr>
          <p:nvPr>
            <p:ph type="body" sz="quarter" idx="10" hasCustomPrompt="1"/>
          </p:nvPr>
        </p:nvSpPr>
        <p:spPr>
          <a:xfrm>
            <a:off x="7164919" y="1527996"/>
            <a:ext cx="3826080" cy="356571"/>
          </a:xfrm>
          <a:prstGeom prst="rect">
            <a:avLst/>
          </a:prstGeom>
        </p:spPr>
        <p:txBody>
          <a:bodyPr/>
          <a:lstStyle>
            <a:lvl1pPr marL="0" indent="0">
              <a:buNone/>
              <a:defRPr sz="1400">
                <a:solidFill>
                  <a:schemeClr val="bg1"/>
                </a:solidFill>
              </a:defRPr>
            </a:lvl1pPr>
          </a:lstStyle>
          <a:p>
            <a:pPr lvl="0"/>
            <a:r>
              <a:rPr lang="en-US" dirty="0" smtClean="0"/>
              <a:t>Date:</a:t>
            </a:r>
            <a:endParaRPr lang="en-SG" dirty="0"/>
          </a:p>
        </p:txBody>
      </p:sp>
      <p:sp>
        <p:nvSpPr>
          <p:cNvPr id="15" name="Picture Placeholder 14"/>
          <p:cNvSpPr>
            <a:spLocks noGrp="1"/>
          </p:cNvSpPr>
          <p:nvPr>
            <p:ph type="pic" sz="quarter" idx="11"/>
          </p:nvPr>
        </p:nvSpPr>
        <p:spPr>
          <a:xfrm>
            <a:off x="0" y="0"/>
            <a:ext cx="12192000" cy="6858000"/>
          </a:xfrm>
          <a:custGeom>
            <a:avLst/>
            <a:gdLst>
              <a:gd name="connsiteX0" fmla="*/ 11505059 w 12192000"/>
              <a:gd name="connsiteY0" fmla="*/ 6515232 h 6858000"/>
              <a:gd name="connsiteX1" fmla="*/ 11513568 w 12192000"/>
              <a:gd name="connsiteY1" fmla="*/ 6516095 h 6858000"/>
              <a:gd name="connsiteX2" fmla="*/ 11519868 w 12192000"/>
              <a:gd name="connsiteY2" fmla="*/ 6518063 h 6858000"/>
              <a:gd name="connsiteX3" fmla="*/ 11519868 w 12192000"/>
              <a:gd name="connsiteY3" fmla="*/ 6580029 h 6858000"/>
              <a:gd name="connsiteX4" fmla="*/ 11519868 w 12192000"/>
              <a:gd name="connsiteY4" fmla="*/ 6597384 h 6858000"/>
              <a:gd name="connsiteX5" fmla="*/ 11502326 w 12192000"/>
              <a:gd name="connsiteY5" fmla="*/ 6601233 h 6858000"/>
              <a:gd name="connsiteX6" fmla="*/ 11462445 w 12192000"/>
              <a:gd name="connsiteY6" fmla="*/ 6551446 h 6858000"/>
              <a:gd name="connsiteX7" fmla="*/ 11505059 w 12192000"/>
              <a:gd name="connsiteY7" fmla="*/ 6515232 h 6858000"/>
              <a:gd name="connsiteX8" fmla="*/ 11760335 w 12192000"/>
              <a:gd name="connsiteY8" fmla="*/ 6512578 h 6858000"/>
              <a:gd name="connsiteX9" fmla="*/ 11787426 w 12192000"/>
              <a:gd name="connsiteY9" fmla="*/ 6543217 h 6858000"/>
              <a:gd name="connsiteX10" fmla="*/ 11729511 w 12192000"/>
              <a:gd name="connsiteY10" fmla="*/ 6542950 h 6858000"/>
              <a:gd name="connsiteX11" fmla="*/ 11760335 w 12192000"/>
              <a:gd name="connsiteY11" fmla="*/ 6512578 h 6858000"/>
              <a:gd name="connsiteX12" fmla="*/ 11198706 w 12192000"/>
              <a:gd name="connsiteY12" fmla="*/ 6483274 h 6858000"/>
              <a:gd name="connsiteX13" fmla="*/ 11191347 w 12192000"/>
              <a:gd name="connsiteY13" fmla="*/ 6490633 h 6858000"/>
              <a:gd name="connsiteX14" fmla="*/ 11191347 w 12192000"/>
              <a:gd name="connsiteY14" fmla="*/ 6630443 h 6858000"/>
              <a:gd name="connsiteX15" fmla="*/ 11198706 w 12192000"/>
              <a:gd name="connsiteY15" fmla="*/ 6637802 h 6858000"/>
              <a:gd name="connsiteX16" fmla="*/ 11228139 w 12192000"/>
              <a:gd name="connsiteY16" fmla="*/ 6637802 h 6858000"/>
              <a:gd name="connsiteX17" fmla="*/ 11235498 w 12192000"/>
              <a:gd name="connsiteY17" fmla="*/ 6630443 h 6858000"/>
              <a:gd name="connsiteX18" fmla="*/ 11235498 w 12192000"/>
              <a:gd name="connsiteY18" fmla="*/ 6490633 h 6858000"/>
              <a:gd name="connsiteX19" fmla="*/ 11228139 w 12192000"/>
              <a:gd name="connsiteY19" fmla="*/ 6483274 h 6858000"/>
              <a:gd name="connsiteX20" fmla="*/ 11506033 w 12192000"/>
              <a:gd name="connsiteY20" fmla="*/ 6480115 h 6858000"/>
              <a:gd name="connsiteX21" fmla="*/ 11418083 w 12192000"/>
              <a:gd name="connsiteY21" fmla="*/ 6563456 h 6858000"/>
              <a:gd name="connsiteX22" fmla="*/ 11519868 w 12192000"/>
              <a:gd name="connsiteY22" fmla="*/ 6631297 h 6858000"/>
              <a:gd name="connsiteX23" fmla="*/ 11519860 w 12192000"/>
              <a:gd name="connsiteY23" fmla="*/ 6642525 h 6858000"/>
              <a:gd name="connsiteX24" fmla="*/ 11491243 w 12192000"/>
              <a:gd name="connsiteY24" fmla="*/ 6673142 h 6858000"/>
              <a:gd name="connsiteX25" fmla="*/ 11448177 w 12192000"/>
              <a:gd name="connsiteY25" fmla="*/ 6661488 h 6858000"/>
              <a:gd name="connsiteX26" fmla="*/ 11435771 w 12192000"/>
              <a:gd name="connsiteY26" fmla="*/ 6663373 h 6858000"/>
              <a:gd name="connsiteX27" fmla="*/ 11425693 w 12192000"/>
              <a:gd name="connsiteY27" fmla="*/ 6678417 h 6858000"/>
              <a:gd name="connsiteX28" fmla="*/ 11426177 w 12192000"/>
              <a:gd name="connsiteY28" fmla="*/ 6690304 h 6858000"/>
              <a:gd name="connsiteX29" fmla="*/ 11492163 w 12192000"/>
              <a:gd name="connsiteY29" fmla="*/ 6710889 h 6858000"/>
              <a:gd name="connsiteX30" fmla="*/ 11565753 w 12192000"/>
              <a:gd name="connsiteY30" fmla="*/ 6627617 h 6858000"/>
              <a:gd name="connsiteX31" fmla="*/ 11565816 w 12192000"/>
              <a:gd name="connsiteY31" fmla="*/ 6595302 h 6858000"/>
              <a:gd name="connsiteX32" fmla="*/ 11565816 w 12192000"/>
              <a:gd name="connsiteY32" fmla="*/ 6580029 h 6858000"/>
              <a:gd name="connsiteX33" fmla="*/ 11565816 w 12192000"/>
              <a:gd name="connsiteY33" fmla="*/ 6497753 h 6858000"/>
              <a:gd name="connsiteX34" fmla="*/ 11506033 w 12192000"/>
              <a:gd name="connsiteY34" fmla="*/ 6480115 h 6858000"/>
              <a:gd name="connsiteX35" fmla="*/ 11347210 w 12192000"/>
              <a:gd name="connsiteY35" fmla="*/ 6479027 h 6858000"/>
              <a:gd name="connsiteX36" fmla="*/ 11306698 w 12192000"/>
              <a:gd name="connsiteY36" fmla="*/ 6494113 h 6858000"/>
              <a:gd name="connsiteX37" fmla="*/ 11306698 w 12192000"/>
              <a:gd name="connsiteY37" fmla="*/ 6491191 h 6858000"/>
              <a:gd name="connsiteX38" fmla="*/ 11299367 w 12192000"/>
              <a:gd name="connsiteY38" fmla="*/ 6483860 h 6858000"/>
              <a:gd name="connsiteX39" fmla="*/ 11270045 w 12192000"/>
              <a:gd name="connsiteY39" fmla="*/ 6483860 h 6858000"/>
              <a:gd name="connsiteX40" fmla="*/ 11262715 w 12192000"/>
              <a:gd name="connsiteY40" fmla="*/ 6491191 h 6858000"/>
              <a:gd name="connsiteX41" fmla="*/ 11262715 w 12192000"/>
              <a:gd name="connsiteY41" fmla="*/ 6630471 h 6858000"/>
              <a:gd name="connsiteX42" fmla="*/ 11270045 w 12192000"/>
              <a:gd name="connsiteY42" fmla="*/ 6637801 h 6858000"/>
              <a:gd name="connsiteX43" fmla="*/ 11299367 w 12192000"/>
              <a:gd name="connsiteY43" fmla="*/ 6637801 h 6858000"/>
              <a:gd name="connsiteX44" fmla="*/ 11306698 w 12192000"/>
              <a:gd name="connsiteY44" fmla="*/ 6630471 h 6858000"/>
              <a:gd name="connsiteX45" fmla="*/ 11306698 w 12192000"/>
              <a:gd name="connsiteY45" fmla="*/ 6528422 h 6858000"/>
              <a:gd name="connsiteX46" fmla="*/ 11354574 w 12192000"/>
              <a:gd name="connsiteY46" fmla="*/ 6538030 h 6858000"/>
              <a:gd name="connsiteX47" fmla="*/ 11354574 w 12192000"/>
              <a:gd name="connsiteY47" fmla="*/ 6630381 h 6858000"/>
              <a:gd name="connsiteX48" fmla="*/ 11361994 w 12192000"/>
              <a:gd name="connsiteY48" fmla="*/ 6637801 h 6858000"/>
              <a:gd name="connsiteX49" fmla="*/ 11391675 w 12192000"/>
              <a:gd name="connsiteY49" fmla="*/ 6637801 h 6858000"/>
              <a:gd name="connsiteX50" fmla="*/ 11399095 w 12192000"/>
              <a:gd name="connsiteY50" fmla="*/ 6630381 h 6858000"/>
              <a:gd name="connsiteX51" fmla="*/ 11399095 w 12192000"/>
              <a:gd name="connsiteY51" fmla="*/ 6535957 h 6858000"/>
              <a:gd name="connsiteX52" fmla="*/ 11347210 w 12192000"/>
              <a:gd name="connsiteY52" fmla="*/ 6479027 h 6858000"/>
              <a:gd name="connsiteX53" fmla="*/ 11767281 w 12192000"/>
              <a:gd name="connsiteY53" fmla="*/ 6478688 h 6858000"/>
              <a:gd name="connsiteX54" fmla="*/ 11756632 w 12192000"/>
              <a:gd name="connsiteY54" fmla="*/ 6478732 h 6858000"/>
              <a:gd name="connsiteX55" fmla="*/ 11684507 w 12192000"/>
              <a:gd name="connsiteY55" fmla="*/ 6562075 h 6858000"/>
              <a:gd name="connsiteX56" fmla="*/ 11816215 w 12192000"/>
              <a:gd name="connsiteY56" fmla="*/ 6629192 h 6858000"/>
              <a:gd name="connsiteX57" fmla="*/ 11819498 w 12192000"/>
              <a:gd name="connsiteY57" fmla="*/ 6618634 h 6858000"/>
              <a:gd name="connsiteX58" fmla="*/ 11809676 w 12192000"/>
              <a:gd name="connsiteY58" fmla="*/ 6601542 h 6858000"/>
              <a:gd name="connsiteX59" fmla="*/ 11801416 w 12192000"/>
              <a:gd name="connsiteY59" fmla="*/ 6598794 h 6858000"/>
              <a:gd name="connsiteX60" fmla="*/ 11728754 w 12192000"/>
              <a:gd name="connsiteY60" fmla="*/ 6574663 h 6858000"/>
              <a:gd name="connsiteX61" fmla="*/ 11828926 w 12192000"/>
              <a:gd name="connsiteY61" fmla="*/ 6574664 h 6858000"/>
              <a:gd name="connsiteX62" fmla="*/ 11829482 w 12192000"/>
              <a:gd name="connsiteY62" fmla="*/ 6570521 h 6858000"/>
              <a:gd name="connsiteX63" fmla="*/ 11767281 w 12192000"/>
              <a:gd name="connsiteY63" fmla="*/ 6478688 h 6858000"/>
              <a:gd name="connsiteX64" fmla="*/ 11853605 w 12192000"/>
              <a:gd name="connsiteY64" fmla="*/ 6437494 h 6858000"/>
              <a:gd name="connsiteX65" fmla="*/ 11846246 w 12192000"/>
              <a:gd name="connsiteY65" fmla="*/ 6444852 h 6858000"/>
              <a:gd name="connsiteX66" fmla="*/ 11846246 w 12192000"/>
              <a:gd name="connsiteY66" fmla="*/ 6630443 h 6858000"/>
              <a:gd name="connsiteX67" fmla="*/ 11853605 w 12192000"/>
              <a:gd name="connsiteY67" fmla="*/ 6637801 h 6858000"/>
              <a:gd name="connsiteX68" fmla="*/ 11883038 w 12192000"/>
              <a:gd name="connsiteY68" fmla="*/ 6637801 h 6858000"/>
              <a:gd name="connsiteX69" fmla="*/ 11890397 w 12192000"/>
              <a:gd name="connsiteY69" fmla="*/ 6630443 h 6858000"/>
              <a:gd name="connsiteX70" fmla="*/ 11890397 w 12192000"/>
              <a:gd name="connsiteY70" fmla="*/ 6444852 h 6858000"/>
              <a:gd name="connsiteX71" fmla="*/ 11883038 w 12192000"/>
              <a:gd name="connsiteY71" fmla="*/ 6437494 h 6858000"/>
              <a:gd name="connsiteX72" fmla="*/ 11597495 w 12192000"/>
              <a:gd name="connsiteY72" fmla="*/ 6434119 h 6858000"/>
              <a:gd name="connsiteX73" fmla="*/ 11590031 w 12192000"/>
              <a:gd name="connsiteY73" fmla="*/ 6441623 h 6858000"/>
              <a:gd name="connsiteX74" fmla="*/ 11589535 w 12192000"/>
              <a:gd name="connsiteY74" fmla="*/ 6596938 h 6858000"/>
              <a:gd name="connsiteX75" fmla="*/ 11678981 w 12192000"/>
              <a:gd name="connsiteY75" fmla="*/ 6636985 h 6858000"/>
              <a:gd name="connsiteX76" fmla="*/ 11682222 w 12192000"/>
              <a:gd name="connsiteY76" fmla="*/ 6624228 h 6858000"/>
              <a:gd name="connsiteX77" fmla="*/ 11675930 w 12192000"/>
              <a:gd name="connsiteY77" fmla="*/ 6607741 h 6858000"/>
              <a:gd name="connsiteX78" fmla="*/ 11668485 w 12192000"/>
              <a:gd name="connsiteY78" fmla="*/ 6603812 h 6858000"/>
              <a:gd name="connsiteX79" fmla="*/ 11634816 w 12192000"/>
              <a:gd name="connsiteY79" fmla="*/ 6587442 h 6858000"/>
              <a:gd name="connsiteX80" fmla="*/ 11634816 w 12192000"/>
              <a:gd name="connsiteY80" fmla="*/ 6520823 h 6858000"/>
              <a:gd name="connsiteX81" fmla="*/ 11677947 w 12192000"/>
              <a:gd name="connsiteY81" fmla="*/ 6520823 h 6858000"/>
              <a:gd name="connsiteX82" fmla="*/ 11684454 w 12192000"/>
              <a:gd name="connsiteY82" fmla="*/ 6514283 h 6858000"/>
              <a:gd name="connsiteX83" fmla="*/ 11684454 w 12192000"/>
              <a:gd name="connsiteY83" fmla="*/ 6488122 h 6858000"/>
              <a:gd name="connsiteX84" fmla="*/ 11677947 w 12192000"/>
              <a:gd name="connsiteY84" fmla="*/ 6481581 h 6858000"/>
              <a:gd name="connsiteX85" fmla="*/ 11634816 w 12192000"/>
              <a:gd name="connsiteY85" fmla="*/ 6481581 h 6858000"/>
              <a:gd name="connsiteX86" fmla="*/ 11634816 w 12192000"/>
              <a:gd name="connsiteY86" fmla="*/ 6441623 h 6858000"/>
              <a:gd name="connsiteX87" fmla="*/ 11627352 w 12192000"/>
              <a:gd name="connsiteY87" fmla="*/ 6434119 h 6858000"/>
              <a:gd name="connsiteX88" fmla="*/ 11104356 w 12192000"/>
              <a:gd name="connsiteY88" fmla="*/ 6424529 h 6858000"/>
              <a:gd name="connsiteX89" fmla="*/ 11064963 w 12192000"/>
              <a:gd name="connsiteY89" fmla="*/ 6538562 h 6858000"/>
              <a:gd name="connsiteX90" fmla="*/ 11126428 w 12192000"/>
              <a:gd name="connsiteY90" fmla="*/ 6583875 h 6858000"/>
              <a:gd name="connsiteX91" fmla="*/ 11096715 w 12192000"/>
              <a:gd name="connsiteY91" fmla="*/ 6604128 h 6858000"/>
              <a:gd name="connsiteX92" fmla="*/ 11051893 w 12192000"/>
              <a:gd name="connsiteY92" fmla="*/ 6590356 h 6858000"/>
              <a:gd name="connsiteX93" fmla="*/ 11042600 w 12192000"/>
              <a:gd name="connsiteY93" fmla="*/ 6593498 h 6858000"/>
              <a:gd name="connsiteX94" fmla="*/ 11030931 w 12192000"/>
              <a:gd name="connsiteY94" fmla="*/ 6610997 h 6858000"/>
              <a:gd name="connsiteX95" fmla="*/ 11032111 w 12192000"/>
              <a:gd name="connsiteY95" fmla="*/ 6624182 h 6858000"/>
              <a:gd name="connsiteX96" fmla="*/ 11098058 w 12192000"/>
              <a:gd name="connsiteY96" fmla="*/ 6644570 h 6858000"/>
              <a:gd name="connsiteX97" fmla="*/ 11174087 w 12192000"/>
              <a:gd name="connsiteY97" fmla="*/ 6582238 h 6858000"/>
              <a:gd name="connsiteX98" fmla="*/ 11112294 w 12192000"/>
              <a:gd name="connsiteY98" fmla="*/ 6508510 h 6858000"/>
              <a:gd name="connsiteX99" fmla="*/ 11078904 w 12192000"/>
              <a:gd name="connsiteY99" fmla="*/ 6481467 h 6858000"/>
              <a:gd name="connsiteX100" fmla="*/ 11144717 w 12192000"/>
              <a:gd name="connsiteY100" fmla="*/ 6474427 h 6858000"/>
              <a:gd name="connsiteX101" fmla="*/ 11155762 w 12192000"/>
              <a:gd name="connsiteY101" fmla="*/ 6472942 h 6858000"/>
              <a:gd name="connsiteX102" fmla="*/ 11167225 w 12192000"/>
              <a:gd name="connsiteY102" fmla="*/ 6457237 h 6858000"/>
              <a:gd name="connsiteX103" fmla="*/ 11168093 w 12192000"/>
              <a:gd name="connsiteY103" fmla="*/ 6444269 h 6858000"/>
              <a:gd name="connsiteX104" fmla="*/ 11104356 w 12192000"/>
              <a:gd name="connsiteY104" fmla="*/ 6424529 h 6858000"/>
              <a:gd name="connsiteX105" fmla="*/ 11213550 w 12192000"/>
              <a:gd name="connsiteY105" fmla="*/ 6367135 h 6858000"/>
              <a:gd name="connsiteX106" fmla="*/ 11185076 w 12192000"/>
              <a:gd name="connsiteY106" fmla="*/ 6395609 h 6858000"/>
              <a:gd name="connsiteX107" fmla="*/ 11213550 w 12192000"/>
              <a:gd name="connsiteY107" fmla="*/ 6424084 h 6858000"/>
              <a:gd name="connsiteX108" fmla="*/ 11242025 w 12192000"/>
              <a:gd name="connsiteY108" fmla="*/ 6395609 h 6858000"/>
              <a:gd name="connsiteX109" fmla="*/ 11213550 w 12192000"/>
              <a:gd name="connsiteY109" fmla="*/ 6367135 h 6858000"/>
              <a:gd name="connsiteX110" fmla="*/ 11748363 w 12192000"/>
              <a:gd name="connsiteY110" fmla="*/ 6309384 h 6858000"/>
              <a:gd name="connsiteX111" fmla="*/ 11686598 w 12192000"/>
              <a:gd name="connsiteY111" fmla="*/ 6371149 h 6858000"/>
              <a:gd name="connsiteX112" fmla="*/ 11748363 w 12192000"/>
              <a:gd name="connsiteY112" fmla="*/ 6432913 h 6858000"/>
              <a:gd name="connsiteX113" fmla="*/ 11810127 w 12192000"/>
              <a:gd name="connsiteY113" fmla="*/ 6371149 h 6858000"/>
              <a:gd name="connsiteX114" fmla="*/ 11748363 w 12192000"/>
              <a:gd name="connsiteY114" fmla="*/ 6309384 h 6858000"/>
              <a:gd name="connsiteX115" fmla="*/ 11334376 w 12192000"/>
              <a:gd name="connsiteY115" fmla="*/ 6278468 h 6858000"/>
              <a:gd name="connsiteX116" fmla="*/ 11298080 w 12192000"/>
              <a:gd name="connsiteY116" fmla="*/ 6314764 h 6858000"/>
              <a:gd name="connsiteX117" fmla="*/ 11334376 w 12192000"/>
              <a:gd name="connsiteY117" fmla="*/ 6351060 h 6858000"/>
              <a:gd name="connsiteX118" fmla="*/ 11370672 w 12192000"/>
              <a:gd name="connsiteY118" fmla="*/ 6314764 h 6858000"/>
              <a:gd name="connsiteX119" fmla="*/ 11334376 w 12192000"/>
              <a:gd name="connsiteY119" fmla="*/ 6278468 h 6858000"/>
              <a:gd name="connsiteX120" fmla="*/ 11614124 w 12192000"/>
              <a:gd name="connsiteY120" fmla="*/ 6247849 h 6858000"/>
              <a:gd name="connsiteX121" fmla="*/ 11559688 w 12192000"/>
              <a:gd name="connsiteY121" fmla="*/ 6302285 h 6858000"/>
              <a:gd name="connsiteX122" fmla="*/ 11614124 w 12192000"/>
              <a:gd name="connsiteY122" fmla="*/ 6356721 h 6858000"/>
              <a:gd name="connsiteX123" fmla="*/ 11668560 w 12192000"/>
              <a:gd name="connsiteY123" fmla="*/ 6302285 h 6858000"/>
              <a:gd name="connsiteX124" fmla="*/ 11614124 w 12192000"/>
              <a:gd name="connsiteY124" fmla="*/ 6247849 h 6858000"/>
              <a:gd name="connsiteX125" fmla="*/ 11478047 w 12192000"/>
              <a:gd name="connsiteY125" fmla="*/ 6238536 h 6858000"/>
              <a:gd name="connsiteX126" fmla="*/ 11433562 w 12192000"/>
              <a:gd name="connsiteY126" fmla="*/ 6283022 h 6858000"/>
              <a:gd name="connsiteX127" fmla="*/ 11478047 w 12192000"/>
              <a:gd name="connsiteY127" fmla="*/ 6327507 h 6858000"/>
              <a:gd name="connsiteX128" fmla="*/ 11522533 w 12192000"/>
              <a:gd name="connsiteY128" fmla="*/ 6283022 h 6858000"/>
              <a:gd name="connsiteX129" fmla="*/ 11478047 w 12192000"/>
              <a:gd name="connsiteY129" fmla="*/ 6238536 h 6858000"/>
              <a:gd name="connsiteX130" fmla="*/ 0 w 12192000"/>
              <a:gd name="connsiteY130" fmla="*/ 0 h 6858000"/>
              <a:gd name="connsiteX131" fmla="*/ 4942915 w 12192000"/>
              <a:gd name="connsiteY131" fmla="*/ 0 h 6858000"/>
              <a:gd name="connsiteX132" fmla="*/ 5056898 w 12192000"/>
              <a:gd name="connsiteY132" fmla="*/ 177798 h 6858000"/>
              <a:gd name="connsiteX133" fmla="*/ 11002149 w 12192000"/>
              <a:gd name="connsiteY133" fmla="*/ 3338863 h 6858000"/>
              <a:gd name="connsiteX134" fmla="*/ 11915310 w 12192000"/>
              <a:gd name="connsiteY134" fmla="*/ 3281259 h 6858000"/>
              <a:gd name="connsiteX135" fmla="*/ 12192000 w 12192000"/>
              <a:gd name="connsiteY135" fmla="*/ 3237219 h 6858000"/>
              <a:gd name="connsiteX136" fmla="*/ 12192000 w 12192000"/>
              <a:gd name="connsiteY136" fmla="*/ 6858000 h 6858000"/>
              <a:gd name="connsiteX137" fmla="*/ 0 w 12192000"/>
              <a:gd name="connsiteY1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192000" h="6858000">
                <a:moveTo>
                  <a:pt x="11505059" y="6515232"/>
                </a:moveTo>
                <a:cubicBezTo>
                  <a:pt x="11507974" y="6515232"/>
                  <a:pt x="11510819" y="6515529"/>
                  <a:pt x="11513568" y="6516095"/>
                </a:cubicBezTo>
                <a:lnTo>
                  <a:pt x="11519868" y="6518063"/>
                </a:lnTo>
                <a:lnTo>
                  <a:pt x="11519868" y="6580029"/>
                </a:lnTo>
                <a:lnTo>
                  <a:pt x="11519868" y="6597384"/>
                </a:lnTo>
                <a:lnTo>
                  <a:pt x="11502326" y="6601233"/>
                </a:lnTo>
                <a:cubicBezTo>
                  <a:pt x="11466102" y="6604665"/>
                  <a:pt x="11461570" y="6571596"/>
                  <a:pt x="11462445" y="6551446"/>
                </a:cubicBezTo>
                <a:cubicBezTo>
                  <a:pt x="11463446" y="6528416"/>
                  <a:pt x="11481740" y="6515232"/>
                  <a:pt x="11505059" y="6515232"/>
                </a:cubicBezTo>
                <a:close/>
                <a:moveTo>
                  <a:pt x="11760335" y="6512578"/>
                </a:moveTo>
                <a:cubicBezTo>
                  <a:pt x="11769987" y="6512622"/>
                  <a:pt x="11787719" y="6517534"/>
                  <a:pt x="11787426" y="6543217"/>
                </a:cubicBezTo>
                <a:lnTo>
                  <a:pt x="11729511" y="6542950"/>
                </a:lnTo>
                <a:cubicBezTo>
                  <a:pt x="11731217" y="6518067"/>
                  <a:pt x="11750682" y="6512534"/>
                  <a:pt x="11760335" y="6512578"/>
                </a:cubicBezTo>
                <a:close/>
                <a:moveTo>
                  <a:pt x="11198706" y="6483274"/>
                </a:moveTo>
                <a:cubicBezTo>
                  <a:pt x="11194642" y="6483274"/>
                  <a:pt x="11191347" y="6486569"/>
                  <a:pt x="11191347" y="6490633"/>
                </a:cubicBezTo>
                <a:lnTo>
                  <a:pt x="11191347" y="6630443"/>
                </a:lnTo>
                <a:cubicBezTo>
                  <a:pt x="11191347" y="6634507"/>
                  <a:pt x="11194642" y="6637802"/>
                  <a:pt x="11198706" y="6637802"/>
                </a:cubicBezTo>
                <a:lnTo>
                  <a:pt x="11228139" y="6637802"/>
                </a:lnTo>
                <a:cubicBezTo>
                  <a:pt x="11232203" y="6637802"/>
                  <a:pt x="11235498" y="6634507"/>
                  <a:pt x="11235498" y="6630443"/>
                </a:cubicBezTo>
                <a:lnTo>
                  <a:pt x="11235498" y="6490633"/>
                </a:lnTo>
                <a:cubicBezTo>
                  <a:pt x="11235498" y="6486569"/>
                  <a:pt x="11232203" y="6483274"/>
                  <a:pt x="11228139" y="6483274"/>
                </a:cubicBezTo>
                <a:close/>
                <a:moveTo>
                  <a:pt x="11506033" y="6480115"/>
                </a:moveTo>
                <a:cubicBezTo>
                  <a:pt x="11451561" y="6478946"/>
                  <a:pt x="11418083" y="6516298"/>
                  <a:pt x="11418083" y="6563456"/>
                </a:cubicBezTo>
                <a:cubicBezTo>
                  <a:pt x="11424353" y="6661483"/>
                  <a:pt x="11515868" y="6636344"/>
                  <a:pt x="11519868" y="6631297"/>
                </a:cubicBezTo>
                <a:cubicBezTo>
                  <a:pt x="11519865" y="6635040"/>
                  <a:pt x="11519863" y="6638782"/>
                  <a:pt x="11519860" y="6642525"/>
                </a:cubicBezTo>
                <a:cubicBezTo>
                  <a:pt x="11520059" y="6665284"/>
                  <a:pt x="11503190" y="6669981"/>
                  <a:pt x="11491243" y="6673142"/>
                </a:cubicBezTo>
                <a:cubicBezTo>
                  <a:pt x="11479296" y="6676302"/>
                  <a:pt x="11462335" y="6668987"/>
                  <a:pt x="11448177" y="6661488"/>
                </a:cubicBezTo>
                <a:cubicBezTo>
                  <a:pt x="11441954" y="6657970"/>
                  <a:pt x="11438334" y="6660123"/>
                  <a:pt x="11435771" y="6663373"/>
                </a:cubicBezTo>
                <a:lnTo>
                  <a:pt x="11425693" y="6678417"/>
                </a:lnTo>
                <a:cubicBezTo>
                  <a:pt x="11421792" y="6684002"/>
                  <a:pt x="11423492" y="6688378"/>
                  <a:pt x="11426177" y="6690304"/>
                </a:cubicBezTo>
                <a:cubicBezTo>
                  <a:pt x="11443781" y="6703796"/>
                  <a:pt x="11466670" y="6711537"/>
                  <a:pt x="11492163" y="6710889"/>
                </a:cubicBezTo>
                <a:cubicBezTo>
                  <a:pt x="11558103" y="6709210"/>
                  <a:pt x="11566047" y="6672313"/>
                  <a:pt x="11565753" y="6627617"/>
                </a:cubicBezTo>
                <a:cubicBezTo>
                  <a:pt x="11565774" y="6616846"/>
                  <a:pt x="11565795" y="6606074"/>
                  <a:pt x="11565816" y="6595302"/>
                </a:cubicBezTo>
                <a:lnTo>
                  <a:pt x="11565816" y="6580029"/>
                </a:lnTo>
                <a:lnTo>
                  <a:pt x="11565816" y="6497753"/>
                </a:lnTo>
                <a:cubicBezTo>
                  <a:pt x="11547083" y="6487531"/>
                  <a:pt x="11530168" y="6481491"/>
                  <a:pt x="11506033" y="6480115"/>
                </a:cubicBezTo>
                <a:close/>
                <a:moveTo>
                  <a:pt x="11347210" y="6479027"/>
                </a:moveTo>
                <a:cubicBezTo>
                  <a:pt x="11334155" y="6478506"/>
                  <a:pt x="11320054" y="6482952"/>
                  <a:pt x="11306698" y="6494113"/>
                </a:cubicBezTo>
                <a:lnTo>
                  <a:pt x="11306698" y="6491191"/>
                </a:lnTo>
                <a:cubicBezTo>
                  <a:pt x="11306698" y="6487142"/>
                  <a:pt x="11303416" y="6483860"/>
                  <a:pt x="11299367" y="6483860"/>
                </a:cubicBezTo>
                <a:lnTo>
                  <a:pt x="11270045" y="6483860"/>
                </a:lnTo>
                <a:cubicBezTo>
                  <a:pt x="11265997" y="6483860"/>
                  <a:pt x="11262715" y="6487142"/>
                  <a:pt x="11262715" y="6491191"/>
                </a:cubicBezTo>
                <a:lnTo>
                  <a:pt x="11262715" y="6630471"/>
                </a:lnTo>
                <a:cubicBezTo>
                  <a:pt x="11262715" y="6634519"/>
                  <a:pt x="11265997" y="6637801"/>
                  <a:pt x="11270045" y="6637801"/>
                </a:cubicBezTo>
                <a:lnTo>
                  <a:pt x="11299367" y="6637801"/>
                </a:lnTo>
                <a:cubicBezTo>
                  <a:pt x="11303416" y="6637801"/>
                  <a:pt x="11306698" y="6634519"/>
                  <a:pt x="11306698" y="6630471"/>
                </a:cubicBezTo>
                <a:lnTo>
                  <a:pt x="11306698" y="6528422"/>
                </a:lnTo>
                <a:cubicBezTo>
                  <a:pt x="11321204" y="6515722"/>
                  <a:pt x="11351370" y="6509895"/>
                  <a:pt x="11354574" y="6538030"/>
                </a:cubicBezTo>
                <a:lnTo>
                  <a:pt x="11354574" y="6630381"/>
                </a:lnTo>
                <a:cubicBezTo>
                  <a:pt x="11354574" y="6634479"/>
                  <a:pt x="11357896" y="6637801"/>
                  <a:pt x="11361994" y="6637801"/>
                </a:cubicBezTo>
                <a:lnTo>
                  <a:pt x="11391675" y="6637801"/>
                </a:lnTo>
                <a:cubicBezTo>
                  <a:pt x="11395773" y="6637801"/>
                  <a:pt x="11399095" y="6634479"/>
                  <a:pt x="11399095" y="6630381"/>
                </a:cubicBezTo>
                <a:lnTo>
                  <a:pt x="11399095" y="6535957"/>
                </a:lnTo>
                <a:cubicBezTo>
                  <a:pt x="11399589" y="6505356"/>
                  <a:pt x="11375932" y="6480173"/>
                  <a:pt x="11347210" y="6479027"/>
                </a:cubicBezTo>
                <a:close/>
                <a:moveTo>
                  <a:pt x="11767281" y="6478688"/>
                </a:moveTo>
                <a:cubicBezTo>
                  <a:pt x="11763438" y="6478380"/>
                  <a:pt x="11759836" y="6478427"/>
                  <a:pt x="11756632" y="6478732"/>
                </a:cubicBezTo>
                <a:cubicBezTo>
                  <a:pt x="11731003" y="6481174"/>
                  <a:pt x="11690984" y="6490190"/>
                  <a:pt x="11684507" y="6562075"/>
                </a:cubicBezTo>
                <a:cubicBezTo>
                  <a:pt x="11688013" y="6660824"/>
                  <a:pt x="11787972" y="6649097"/>
                  <a:pt x="11816215" y="6629192"/>
                </a:cubicBezTo>
                <a:cubicBezTo>
                  <a:pt x="11819892" y="6626703"/>
                  <a:pt x="11821710" y="6623553"/>
                  <a:pt x="11819498" y="6618634"/>
                </a:cubicBezTo>
                <a:lnTo>
                  <a:pt x="11809676" y="6601542"/>
                </a:lnTo>
                <a:cubicBezTo>
                  <a:pt x="11807151" y="6598052"/>
                  <a:pt x="11803531" y="6598119"/>
                  <a:pt x="11801416" y="6598794"/>
                </a:cubicBezTo>
                <a:cubicBezTo>
                  <a:pt x="11740271" y="6626968"/>
                  <a:pt x="11724169" y="6578684"/>
                  <a:pt x="11728754" y="6574663"/>
                </a:cubicBezTo>
                <a:lnTo>
                  <a:pt x="11828926" y="6574664"/>
                </a:lnTo>
                <a:lnTo>
                  <a:pt x="11829482" y="6570521"/>
                </a:lnTo>
                <a:cubicBezTo>
                  <a:pt x="11832895" y="6500389"/>
                  <a:pt x="11794182" y="6480843"/>
                  <a:pt x="11767281" y="6478688"/>
                </a:cubicBezTo>
                <a:close/>
                <a:moveTo>
                  <a:pt x="11853605" y="6437494"/>
                </a:moveTo>
                <a:cubicBezTo>
                  <a:pt x="11849541" y="6437494"/>
                  <a:pt x="11846246" y="6440788"/>
                  <a:pt x="11846246" y="6444852"/>
                </a:cubicBezTo>
                <a:lnTo>
                  <a:pt x="11846246" y="6630443"/>
                </a:lnTo>
                <a:cubicBezTo>
                  <a:pt x="11846246" y="6634507"/>
                  <a:pt x="11849541" y="6637801"/>
                  <a:pt x="11853605" y="6637801"/>
                </a:cubicBezTo>
                <a:lnTo>
                  <a:pt x="11883038" y="6637801"/>
                </a:lnTo>
                <a:cubicBezTo>
                  <a:pt x="11887102" y="6637801"/>
                  <a:pt x="11890397" y="6634507"/>
                  <a:pt x="11890397" y="6630443"/>
                </a:cubicBezTo>
                <a:lnTo>
                  <a:pt x="11890397" y="6444852"/>
                </a:lnTo>
                <a:cubicBezTo>
                  <a:pt x="11890397" y="6440788"/>
                  <a:pt x="11887102" y="6437494"/>
                  <a:pt x="11883038" y="6437494"/>
                </a:cubicBezTo>
                <a:close/>
                <a:moveTo>
                  <a:pt x="11597495" y="6434119"/>
                </a:moveTo>
                <a:cubicBezTo>
                  <a:pt x="11593373" y="6434119"/>
                  <a:pt x="11590031" y="6437479"/>
                  <a:pt x="11590031" y="6441623"/>
                </a:cubicBezTo>
                <a:lnTo>
                  <a:pt x="11589535" y="6596938"/>
                </a:lnTo>
                <a:cubicBezTo>
                  <a:pt x="11592965" y="6657491"/>
                  <a:pt x="11665226" y="6647011"/>
                  <a:pt x="11678981" y="6636985"/>
                </a:cubicBezTo>
                <a:cubicBezTo>
                  <a:pt x="11683803" y="6634789"/>
                  <a:pt x="11683844" y="6630456"/>
                  <a:pt x="11682222" y="6624228"/>
                </a:cubicBezTo>
                <a:lnTo>
                  <a:pt x="11675930" y="6607741"/>
                </a:lnTo>
                <a:cubicBezTo>
                  <a:pt x="11674224" y="6604285"/>
                  <a:pt x="11671803" y="6602930"/>
                  <a:pt x="11668485" y="6603812"/>
                </a:cubicBezTo>
                <a:cubicBezTo>
                  <a:pt x="11652902" y="6607952"/>
                  <a:pt x="11635783" y="6609097"/>
                  <a:pt x="11634816" y="6587442"/>
                </a:cubicBezTo>
                <a:lnTo>
                  <a:pt x="11634816" y="6520823"/>
                </a:lnTo>
                <a:lnTo>
                  <a:pt x="11677947" y="6520823"/>
                </a:lnTo>
                <a:cubicBezTo>
                  <a:pt x="11681541" y="6520823"/>
                  <a:pt x="11684454" y="6517895"/>
                  <a:pt x="11684454" y="6514283"/>
                </a:cubicBezTo>
                <a:lnTo>
                  <a:pt x="11684454" y="6488122"/>
                </a:lnTo>
                <a:cubicBezTo>
                  <a:pt x="11684454" y="6484510"/>
                  <a:pt x="11681541" y="6481581"/>
                  <a:pt x="11677947" y="6481581"/>
                </a:cubicBezTo>
                <a:lnTo>
                  <a:pt x="11634816" y="6481581"/>
                </a:lnTo>
                <a:lnTo>
                  <a:pt x="11634816" y="6441623"/>
                </a:lnTo>
                <a:cubicBezTo>
                  <a:pt x="11634816" y="6437479"/>
                  <a:pt x="11631474" y="6434119"/>
                  <a:pt x="11627352" y="6434119"/>
                </a:cubicBezTo>
                <a:close/>
                <a:moveTo>
                  <a:pt x="11104356" y="6424529"/>
                </a:moveTo>
                <a:cubicBezTo>
                  <a:pt x="11019102" y="6429429"/>
                  <a:pt x="11014850" y="6510790"/>
                  <a:pt x="11064963" y="6538562"/>
                </a:cubicBezTo>
                <a:cubicBezTo>
                  <a:pt x="11088414" y="6551558"/>
                  <a:pt x="11131563" y="6560570"/>
                  <a:pt x="11126428" y="6583875"/>
                </a:cubicBezTo>
                <a:cubicBezTo>
                  <a:pt x="11123800" y="6600150"/>
                  <a:pt x="11109138" y="6603048"/>
                  <a:pt x="11096715" y="6604128"/>
                </a:cubicBezTo>
                <a:cubicBezTo>
                  <a:pt x="11084293" y="6605209"/>
                  <a:pt x="11061734" y="6595670"/>
                  <a:pt x="11051893" y="6590356"/>
                </a:cubicBezTo>
                <a:cubicBezTo>
                  <a:pt x="11047822" y="6588157"/>
                  <a:pt x="11045182" y="6590224"/>
                  <a:pt x="11042600" y="6593498"/>
                </a:cubicBezTo>
                <a:lnTo>
                  <a:pt x="11030931" y="6610997"/>
                </a:lnTo>
                <a:cubicBezTo>
                  <a:pt x="11027002" y="6616622"/>
                  <a:pt x="11029407" y="6622242"/>
                  <a:pt x="11032111" y="6624182"/>
                </a:cubicBezTo>
                <a:cubicBezTo>
                  <a:pt x="11045864" y="6635003"/>
                  <a:pt x="11067882" y="6644471"/>
                  <a:pt x="11098058" y="6644570"/>
                </a:cubicBezTo>
                <a:cubicBezTo>
                  <a:pt x="11126087" y="6644662"/>
                  <a:pt x="11170195" y="6631036"/>
                  <a:pt x="11174087" y="6582238"/>
                </a:cubicBezTo>
                <a:cubicBezTo>
                  <a:pt x="11177765" y="6531481"/>
                  <a:pt x="11134779" y="6518683"/>
                  <a:pt x="11112294" y="6508510"/>
                </a:cubicBezTo>
                <a:cubicBezTo>
                  <a:pt x="11091245" y="6498986"/>
                  <a:pt x="11076213" y="6493723"/>
                  <a:pt x="11078904" y="6481467"/>
                </a:cubicBezTo>
                <a:cubicBezTo>
                  <a:pt x="11089182" y="6448104"/>
                  <a:pt x="11135685" y="6468463"/>
                  <a:pt x="11144717" y="6474427"/>
                </a:cubicBezTo>
                <a:cubicBezTo>
                  <a:pt x="11147399" y="6476198"/>
                  <a:pt x="11153337" y="6476216"/>
                  <a:pt x="11155762" y="6472942"/>
                </a:cubicBezTo>
                <a:lnTo>
                  <a:pt x="11167225" y="6457237"/>
                </a:lnTo>
                <a:cubicBezTo>
                  <a:pt x="11170914" y="6451612"/>
                  <a:pt x="11170632" y="6446209"/>
                  <a:pt x="11168093" y="6444269"/>
                </a:cubicBezTo>
                <a:cubicBezTo>
                  <a:pt x="11151443" y="6430679"/>
                  <a:pt x="11128468" y="6423876"/>
                  <a:pt x="11104356" y="6424529"/>
                </a:cubicBezTo>
                <a:close/>
                <a:moveTo>
                  <a:pt x="11213550" y="6367135"/>
                </a:moveTo>
                <a:cubicBezTo>
                  <a:pt x="11197824" y="6367135"/>
                  <a:pt x="11185076" y="6379883"/>
                  <a:pt x="11185076" y="6395609"/>
                </a:cubicBezTo>
                <a:cubicBezTo>
                  <a:pt x="11185076" y="6411335"/>
                  <a:pt x="11197824" y="6424084"/>
                  <a:pt x="11213550" y="6424084"/>
                </a:cubicBezTo>
                <a:cubicBezTo>
                  <a:pt x="11229276" y="6424084"/>
                  <a:pt x="11242025" y="6411335"/>
                  <a:pt x="11242025" y="6395609"/>
                </a:cubicBezTo>
                <a:cubicBezTo>
                  <a:pt x="11242025" y="6379883"/>
                  <a:pt x="11229276" y="6367135"/>
                  <a:pt x="11213550" y="6367135"/>
                </a:cubicBezTo>
                <a:close/>
                <a:moveTo>
                  <a:pt x="11748363" y="6309384"/>
                </a:moveTo>
                <a:cubicBezTo>
                  <a:pt x="11714251" y="6309384"/>
                  <a:pt x="11686598" y="6337037"/>
                  <a:pt x="11686598" y="6371149"/>
                </a:cubicBezTo>
                <a:cubicBezTo>
                  <a:pt x="11686598" y="6405260"/>
                  <a:pt x="11714251" y="6432913"/>
                  <a:pt x="11748363" y="6432913"/>
                </a:cubicBezTo>
                <a:cubicBezTo>
                  <a:pt x="11782474" y="6432913"/>
                  <a:pt x="11810127" y="6405260"/>
                  <a:pt x="11810127" y="6371149"/>
                </a:cubicBezTo>
                <a:cubicBezTo>
                  <a:pt x="11810127" y="6337037"/>
                  <a:pt x="11782474" y="6309384"/>
                  <a:pt x="11748363" y="6309384"/>
                </a:cubicBezTo>
                <a:close/>
                <a:moveTo>
                  <a:pt x="11334376" y="6278468"/>
                </a:moveTo>
                <a:cubicBezTo>
                  <a:pt x="11314331" y="6278468"/>
                  <a:pt x="11298080" y="6294718"/>
                  <a:pt x="11298080" y="6314764"/>
                </a:cubicBezTo>
                <a:cubicBezTo>
                  <a:pt x="11298080" y="6334810"/>
                  <a:pt x="11314331" y="6351060"/>
                  <a:pt x="11334376" y="6351060"/>
                </a:cubicBezTo>
                <a:cubicBezTo>
                  <a:pt x="11354422" y="6351060"/>
                  <a:pt x="11370672" y="6334810"/>
                  <a:pt x="11370672" y="6314764"/>
                </a:cubicBezTo>
                <a:cubicBezTo>
                  <a:pt x="11370672" y="6294718"/>
                  <a:pt x="11354422" y="6278468"/>
                  <a:pt x="11334376" y="6278468"/>
                </a:cubicBezTo>
                <a:close/>
                <a:moveTo>
                  <a:pt x="11614124" y="6247849"/>
                </a:moveTo>
                <a:cubicBezTo>
                  <a:pt x="11584060" y="6247849"/>
                  <a:pt x="11559688" y="6272221"/>
                  <a:pt x="11559688" y="6302285"/>
                </a:cubicBezTo>
                <a:cubicBezTo>
                  <a:pt x="11559688" y="6332349"/>
                  <a:pt x="11584060" y="6356721"/>
                  <a:pt x="11614124" y="6356721"/>
                </a:cubicBezTo>
                <a:cubicBezTo>
                  <a:pt x="11644188" y="6356721"/>
                  <a:pt x="11668560" y="6332349"/>
                  <a:pt x="11668560" y="6302285"/>
                </a:cubicBezTo>
                <a:cubicBezTo>
                  <a:pt x="11668560" y="6272221"/>
                  <a:pt x="11644188" y="6247849"/>
                  <a:pt x="11614124" y="6247849"/>
                </a:cubicBezTo>
                <a:close/>
                <a:moveTo>
                  <a:pt x="11478047" y="6238536"/>
                </a:moveTo>
                <a:cubicBezTo>
                  <a:pt x="11453479" y="6238536"/>
                  <a:pt x="11433562" y="6258453"/>
                  <a:pt x="11433562" y="6283022"/>
                </a:cubicBezTo>
                <a:cubicBezTo>
                  <a:pt x="11433562" y="6307590"/>
                  <a:pt x="11453479" y="6327507"/>
                  <a:pt x="11478047" y="6327507"/>
                </a:cubicBezTo>
                <a:cubicBezTo>
                  <a:pt x="11502616" y="6327507"/>
                  <a:pt x="11522533" y="6307590"/>
                  <a:pt x="11522533" y="6283022"/>
                </a:cubicBezTo>
                <a:cubicBezTo>
                  <a:pt x="11522533" y="6258453"/>
                  <a:pt x="11502616" y="6238536"/>
                  <a:pt x="11478047" y="6238536"/>
                </a:cubicBezTo>
                <a:close/>
                <a:moveTo>
                  <a:pt x="0" y="0"/>
                </a:moveTo>
                <a:lnTo>
                  <a:pt x="4942915" y="0"/>
                </a:lnTo>
                <a:lnTo>
                  <a:pt x="5056898" y="177798"/>
                </a:lnTo>
                <a:cubicBezTo>
                  <a:pt x="6345351" y="2084958"/>
                  <a:pt x="8527317" y="3338863"/>
                  <a:pt x="11002149" y="3338863"/>
                </a:cubicBezTo>
                <a:cubicBezTo>
                  <a:pt x="11311503" y="3338863"/>
                  <a:pt x="11616281" y="3319271"/>
                  <a:pt x="11915310" y="3281259"/>
                </a:cubicBezTo>
                <a:lnTo>
                  <a:pt x="12192000" y="3237219"/>
                </a:lnTo>
                <a:lnTo>
                  <a:pt x="12192000" y="6858000"/>
                </a:lnTo>
                <a:lnTo>
                  <a:pt x="0" y="6858000"/>
                </a:lnTo>
                <a:close/>
              </a:path>
            </a:pathLst>
          </a:custGeom>
        </p:spPr>
        <p:txBody>
          <a:bodyPr wrap="square">
            <a:noAutofit/>
          </a:bodyPr>
          <a:lstStyle/>
          <a:p>
            <a:endParaRPr lang="en-SG"/>
          </a:p>
        </p:txBody>
      </p:sp>
      <p:sp>
        <p:nvSpPr>
          <p:cNvPr id="16" name="Freeform 15"/>
          <p:cNvSpPr/>
          <p:nvPr userDrawn="1"/>
        </p:nvSpPr>
        <p:spPr>
          <a:xfrm>
            <a:off x="11031363" y="6239496"/>
            <a:ext cx="861532" cy="472390"/>
          </a:xfrm>
          <a:custGeom>
            <a:avLst/>
            <a:gdLst>
              <a:gd name="connsiteX0" fmla="*/ 2947383 w 5332420"/>
              <a:gd name="connsiteY0" fmla="*/ 1712597 h 2923841"/>
              <a:gd name="connsiteX1" fmla="*/ 2683628 w 5332420"/>
              <a:gd name="connsiteY1" fmla="*/ 1936742 h 2923841"/>
              <a:gd name="connsiteX2" fmla="*/ 2930472 w 5332420"/>
              <a:gd name="connsiteY2" fmla="*/ 2244900 h 2923841"/>
              <a:gd name="connsiteX3" fmla="*/ 3039045 w 5332420"/>
              <a:gd name="connsiteY3" fmla="*/ 2221075 h 2923841"/>
              <a:gd name="connsiteX4" fmla="*/ 3039045 w 5332420"/>
              <a:gd name="connsiteY4" fmla="*/ 2113657 h 2923841"/>
              <a:gd name="connsiteX5" fmla="*/ 3039046 w 5332420"/>
              <a:gd name="connsiteY5" fmla="*/ 2113655 h 2923841"/>
              <a:gd name="connsiteX6" fmla="*/ 3039046 w 5332420"/>
              <a:gd name="connsiteY6" fmla="*/ 1730124 h 2923841"/>
              <a:gd name="connsiteX7" fmla="*/ 3000050 w 5332420"/>
              <a:gd name="connsiteY7" fmla="*/ 1717940 h 2923841"/>
              <a:gd name="connsiteX8" fmla="*/ 2947383 w 5332420"/>
              <a:gd name="connsiteY8" fmla="*/ 1712597 h 2923841"/>
              <a:gd name="connsiteX9" fmla="*/ 4527405 w 5332420"/>
              <a:gd name="connsiteY9" fmla="*/ 1696172 h 2923841"/>
              <a:gd name="connsiteX10" fmla="*/ 4336621 w 5332420"/>
              <a:gd name="connsiteY10" fmla="*/ 1884158 h 2923841"/>
              <a:gd name="connsiteX11" fmla="*/ 4695083 w 5332420"/>
              <a:gd name="connsiteY11" fmla="*/ 1885808 h 2923841"/>
              <a:gd name="connsiteX12" fmla="*/ 4527405 w 5332420"/>
              <a:gd name="connsiteY12" fmla="*/ 1696172 h 2923841"/>
              <a:gd name="connsiteX13" fmla="*/ 1051224 w 5332420"/>
              <a:gd name="connsiteY13" fmla="*/ 1514798 h 2923841"/>
              <a:gd name="connsiteX14" fmla="*/ 1233401 w 5332420"/>
              <a:gd name="connsiteY14" fmla="*/ 1514798 h 2923841"/>
              <a:gd name="connsiteX15" fmla="*/ 1278947 w 5332420"/>
              <a:gd name="connsiteY15" fmla="*/ 1560344 h 2923841"/>
              <a:gd name="connsiteX16" fmla="*/ 1278947 w 5332420"/>
              <a:gd name="connsiteY16" fmla="*/ 2425693 h 2923841"/>
              <a:gd name="connsiteX17" fmla="*/ 1233401 w 5332420"/>
              <a:gd name="connsiteY17" fmla="*/ 2471239 h 2923841"/>
              <a:gd name="connsiteX18" fmla="*/ 1051224 w 5332420"/>
              <a:gd name="connsiteY18" fmla="*/ 2471239 h 2923841"/>
              <a:gd name="connsiteX19" fmla="*/ 1005678 w 5332420"/>
              <a:gd name="connsiteY19" fmla="*/ 2425693 h 2923841"/>
              <a:gd name="connsiteX20" fmla="*/ 1005678 w 5332420"/>
              <a:gd name="connsiteY20" fmla="*/ 1560344 h 2923841"/>
              <a:gd name="connsiteX21" fmla="*/ 1051224 w 5332420"/>
              <a:gd name="connsiteY21" fmla="*/ 1514798 h 2923841"/>
              <a:gd name="connsiteX22" fmla="*/ 2953413 w 5332420"/>
              <a:gd name="connsiteY22" fmla="*/ 1495246 h 2923841"/>
              <a:gd name="connsiteX23" fmla="*/ 3323439 w 5332420"/>
              <a:gd name="connsiteY23" fmla="*/ 1604410 h 2923841"/>
              <a:gd name="connsiteX24" fmla="*/ 3323439 w 5332420"/>
              <a:gd name="connsiteY24" fmla="*/ 2113657 h 2923841"/>
              <a:gd name="connsiteX25" fmla="*/ 3323439 w 5332420"/>
              <a:gd name="connsiteY25" fmla="*/ 2208189 h 2923841"/>
              <a:gd name="connsiteX26" fmla="*/ 3323050 w 5332420"/>
              <a:gd name="connsiteY26" fmla="*/ 2408204 h 2923841"/>
              <a:gd name="connsiteX27" fmla="*/ 2867566 w 5332420"/>
              <a:gd name="connsiteY27" fmla="*/ 2923608 h 2923841"/>
              <a:gd name="connsiteX28" fmla="*/ 2459149 w 5332420"/>
              <a:gd name="connsiteY28" fmla="*/ 2796201 h 2923841"/>
              <a:gd name="connsiteX29" fmla="*/ 2456152 w 5332420"/>
              <a:gd name="connsiteY29" fmla="*/ 2722626 h 2923841"/>
              <a:gd name="connsiteX30" fmla="*/ 2518527 w 5332420"/>
              <a:gd name="connsiteY30" fmla="*/ 2629512 h 2923841"/>
              <a:gd name="connsiteX31" fmla="*/ 2595315 w 5332420"/>
              <a:gd name="connsiteY31" fmla="*/ 2617844 h 2923841"/>
              <a:gd name="connsiteX32" fmla="*/ 2861873 w 5332420"/>
              <a:gd name="connsiteY32" fmla="*/ 2689975 h 2923841"/>
              <a:gd name="connsiteX33" fmla="*/ 3038996 w 5332420"/>
              <a:gd name="connsiteY33" fmla="*/ 2500476 h 2923841"/>
              <a:gd name="connsiteX34" fmla="*/ 3039045 w 5332420"/>
              <a:gd name="connsiteY34" fmla="*/ 2430976 h 2923841"/>
              <a:gd name="connsiteX35" fmla="*/ 2409051 w 5332420"/>
              <a:gd name="connsiteY35" fmla="*/ 2011078 h 2923841"/>
              <a:gd name="connsiteX36" fmla="*/ 2953413 w 5332420"/>
              <a:gd name="connsiteY36" fmla="*/ 1495246 h 2923841"/>
              <a:gd name="connsiteX37" fmla="*/ 1970387 w 5332420"/>
              <a:gd name="connsiteY37" fmla="*/ 1488509 h 2923841"/>
              <a:gd name="connsiteX38" fmla="*/ 2291527 w 5332420"/>
              <a:gd name="connsiteY38" fmla="*/ 1840874 h 2923841"/>
              <a:gd name="connsiteX39" fmla="*/ 2291527 w 5332420"/>
              <a:gd name="connsiteY39" fmla="*/ 2425309 h 2923841"/>
              <a:gd name="connsiteX40" fmla="*/ 2245599 w 5332420"/>
              <a:gd name="connsiteY40" fmla="*/ 2471237 h 2923841"/>
              <a:gd name="connsiteX41" fmla="*/ 2061889 w 5332420"/>
              <a:gd name="connsiteY41" fmla="*/ 2471237 h 2923841"/>
              <a:gd name="connsiteX42" fmla="*/ 2015961 w 5332420"/>
              <a:gd name="connsiteY42" fmla="*/ 2425309 h 2923841"/>
              <a:gd name="connsiteX43" fmla="*/ 2015961 w 5332420"/>
              <a:gd name="connsiteY43" fmla="*/ 1853708 h 2923841"/>
              <a:gd name="connsiteX44" fmla="*/ 1719637 w 5332420"/>
              <a:gd name="connsiteY44" fmla="*/ 1794240 h 2923841"/>
              <a:gd name="connsiteX45" fmla="*/ 1719637 w 5332420"/>
              <a:gd name="connsiteY45" fmla="*/ 2425865 h 2923841"/>
              <a:gd name="connsiteX46" fmla="*/ 1674264 w 5332420"/>
              <a:gd name="connsiteY46" fmla="*/ 2471238 h 2923841"/>
              <a:gd name="connsiteX47" fmla="*/ 1492777 w 5332420"/>
              <a:gd name="connsiteY47" fmla="*/ 2471238 h 2923841"/>
              <a:gd name="connsiteX48" fmla="*/ 1447404 w 5332420"/>
              <a:gd name="connsiteY48" fmla="*/ 2425865 h 2923841"/>
              <a:gd name="connsiteX49" fmla="*/ 1447404 w 5332420"/>
              <a:gd name="connsiteY49" fmla="*/ 1563796 h 2923841"/>
              <a:gd name="connsiteX50" fmla="*/ 1492777 w 5332420"/>
              <a:gd name="connsiteY50" fmla="*/ 1518422 h 2923841"/>
              <a:gd name="connsiteX51" fmla="*/ 1674264 w 5332420"/>
              <a:gd name="connsiteY51" fmla="*/ 1518422 h 2923841"/>
              <a:gd name="connsiteX52" fmla="*/ 1719637 w 5332420"/>
              <a:gd name="connsiteY52" fmla="*/ 1563796 h 2923841"/>
              <a:gd name="connsiteX53" fmla="*/ 1719637 w 5332420"/>
              <a:gd name="connsiteY53" fmla="*/ 1581885 h 2923841"/>
              <a:gd name="connsiteX54" fmla="*/ 1970387 w 5332420"/>
              <a:gd name="connsiteY54" fmla="*/ 1488509 h 2923841"/>
              <a:gd name="connsiteX55" fmla="*/ 4570398 w 5332420"/>
              <a:gd name="connsiteY55" fmla="*/ 1486409 h 2923841"/>
              <a:gd name="connsiteX56" fmla="*/ 4955392 w 5332420"/>
              <a:gd name="connsiteY56" fmla="*/ 2054807 h 2923841"/>
              <a:gd name="connsiteX57" fmla="*/ 4951948 w 5332420"/>
              <a:gd name="connsiteY57" fmla="*/ 2080452 h 2923841"/>
              <a:gd name="connsiteX58" fmla="*/ 4331939 w 5332420"/>
              <a:gd name="connsiteY58" fmla="*/ 2080442 h 2923841"/>
              <a:gd name="connsiteX59" fmla="*/ 4781674 w 5332420"/>
              <a:gd name="connsiteY59" fmla="*/ 2229803 h 2923841"/>
              <a:gd name="connsiteX60" fmla="*/ 4832799 w 5332420"/>
              <a:gd name="connsiteY60" fmla="*/ 2246809 h 2923841"/>
              <a:gd name="connsiteX61" fmla="*/ 4893595 w 5332420"/>
              <a:gd name="connsiteY61" fmla="*/ 2352599 h 2923841"/>
              <a:gd name="connsiteX62" fmla="*/ 4873271 w 5332420"/>
              <a:gd name="connsiteY62" fmla="*/ 2417950 h 2923841"/>
              <a:gd name="connsiteX63" fmla="*/ 4058072 w 5332420"/>
              <a:gd name="connsiteY63" fmla="*/ 2002529 h 2923841"/>
              <a:gd name="connsiteX64" fmla="*/ 4504489 w 5332420"/>
              <a:gd name="connsiteY64" fmla="*/ 1486685 h 2923841"/>
              <a:gd name="connsiteX65" fmla="*/ 4570398 w 5332420"/>
              <a:gd name="connsiteY65" fmla="*/ 1486409 h 2923841"/>
              <a:gd name="connsiteX66" fmla="*/ 5104697 w 5332420"/>
              <a:gd name="connsiteY66" fmla="*/ 1231440 h 2923841"/>
              <a:gd name="connsiteX67" fmla="*/ 5286874 w 5332420"/>
              <a:gd name="connsiteY67" fmla="*/ 1231440 h 2923841"/>
              <a:gd name="connsiteX68" fmla="*/ 5332420 w 5332420"/>
              <a:gd name="connsiteY68" fmla="*/ 1276986 h 2923841"/>
              <a:gd name="connsiteX69" fmla="*/ 5332420 w 5332420"/>
              <a:gd name="connsiteY69" fmla="*/ 2425692 h 2923841"/>
              <a:gd name="connsiteX70" fmla="*/ 5286874 w 5332420"/>
              <a:gd name="connsiteY70" fmla="*/ 2471238 h 2923841"/>
              <a:gd name="connsiteX71" fmla="*/ 5104697 w 5332420"/>
              <a:gd name="connsiteY71" fmla="*/ 2471238 h 2923841"/>
              <a:gd name="connsiteX72" fmla="*/ 5059151 w 5332420"/>
              <a:gd name="connsiteY72" fmla="*/ 2425692 h 2923841"/>
              <a:gd name="connsiteX73" fmla="*/ 5059151 w 5332420"/>
              <a:gd name="connsiteY73" fmla="*/ 1276986 h 2923841"/>
              <a:gd name="connsiteX74" fmla="*/ 5104697 w 5332420"/>
              <a:gd name="connsiteY74" fmla="*/ 1231440 h 2923841"/>
              <a:gd name="connsiteX75" fmla="*/ 3704313 w 5332420"/>
              <a:gd name="connsiteY75" fmla="*/ 1210555 h 2923841"/>
              <a:gd name="connsiteX76" fmla="*/ 3750514 w 5332420"/>
              <a:gd name="connsiteY76" fmla="*/ 1256997 h 2923841"/>
              <a:gd name="connsiteX77" fmla="*/ 3750514 w 5332420"/>
              <a:gd name="connsiteY77" fmla="*/ 1504318 h 2923841"/>
              <a:gd name="connsiteX78" fmla="*/ 4017470 w 5332420"/>
              <a:gd name="connsiteY78" fmla="*/ 1504318 h 2923841"/>
              <a:gd name="connsiteX79" fmla="*/ 4057742 w 5332420"/>
              <a:gd name="connsiteY79" fmla="*/ 1544800 h 2923841"/>
              <a:gd name="connsiteX80" fmla="*/ 4057742 w 5332420"/>
              <a:gd name="connsiteY80" fmla="*/ 1706724 h 2923841"/>
              <a:gd name="connsiteX81" fmla="*/ 4017470 w 5332420"/>
              <a:gd name="connsiteY81" fmla="*/ 1747206 h 2923841"/>
              <a:gd name="connsiteX82" fmla="*/ 3750514 w 5332420"/>
              <a:gd name="connsiteY82" fmla="*/ 1747206 h 2923841"/>
              <a:gd name="connsiteX83" fmla="*/ 3750514 w 5332420"/>
              <a:gd name="connsiteY83" fmla="*/ 2159540 h 2923841"/>
              <a:gd name="connsiteX84" fmla="*/ 3958902 w 5332420"/>
              <a:gd name="connsiteY84" fmla="*/ 2260860 h 2923841"/>
              <a:gd name="connsiteX85" fmla="*/ 4004982 w 5332420"/>
              <a:gd name="connsiteY85" fmla="*/ 2285180 h 2923841"/>
              <a:gd name="connsiteX86" fmla="*/ 4043927 w 5332420"/>
              <a:gd name="connsiteY86" fmla="*/ 2387228 h 2923841"/>
              <a:gd name="connsiteX87" fmla="*/ 4023870 w 5332420"/>
              <a:gd name="connsiteY87" fmla="*/ 2466184 h 2923841"/>
              <a:gd name="connsiteX88" fmla="*/ 3470247 w 5332420"/>
              <a:gd name="connsiteY88" fmla="*/ 2218316 h 2923841"/>
              <a:gd name="connsiteX89" fmla="*/ 3473314 w 5332420"/>
              <a:gd name="connsiteY89" fmla="*/ 1256997 h 2923841"/>
              <a:gd name="connsiteX90" fmla="*/ 3519515 w 5332420"/>
              <a:gd name="connsiteY90" fmla="*/ 1210555 h 2923841"/>
              <a:gd name="connsiteX91" fmla="*/ 467251 w 5332420"/>
              <a:gd name="connsiteY91" fmla="*/ 1151197 h 2923841"/>
              <a:gd name="connsiteX92" fmla="*/ 861745 w 5332420"/>
              <a:gd name="connsiteY92" fmla="*/ 1273374 h 2923841"/>
              <a:gd name="connsiteX93" fmla="*/ 856371 w 5332420"/>
              <a:gd name="connsiteY93" fmla="*/ 1353642 h 2923841"/>
              <a:gd name="connsiteX94" fmla="*/ 785422 w 5332420"/>
              <a:gd name="connsiteY94" fmla="*/ 1450849 h 2923841"/>
              <a:gd name="connsiteX95" fmla="*/ 717064 w 5332420"/>
              <a:gd name="connsiteY95" fmla="*/ 1460039 h 2923841"/>
              <a:gd name="connsiteX96" fmla="*/ 309712 w 5332420"/>
              <a:gd name="connsiteY96" fmla="*/ 1503612 h 2923841"/>
              <a:gd name="connsiteX97" fmla="*/ 516378 w 5332420"/>
              <a:gd name="connsiteY97" fmla="*/ 1670990 h 2923841"/>
              <a:gd name="connsiteX98" fmla="*/ 898846 w 5332420"/>
              <a:gd name="connsiteY98" fmla="*/ 2127329 h 2923841"/>
              <a:gd name="connsiteX99" fmla="*/ 428269 w 5332420"/>
              <a:gd name="connsiteY99" fmla="*/ 2513133 h 2923841"/>
              <a:gd name="connsiteX100" fmla="*/ 20094 w 5332420"/>
              <a:gd name="connsiteY100" fmla="*/ 2386941 h 2923841"/>
              <a:gd name="connsiteX101" fmla="*/ 12790 w 5332420"/>
              <a:gd name="connsiteY101" fmla="*/ 2305332 h 2923841"/>
              <a:gd name="connsiteX102" fmla="*/ 85011 w 5332420"/>
              <a:gd name="connsiteY102" fmla="*/ 2197025 h 2923841"/>
              <a:gd name="connsiteX103" fmla="*/ 142532 w 5332420"/>
              <a:gd name="connsiteY103" fmla="*/ 2177573 h 2923841"/>
              <a:gd name="connsiteX104" fmla="*/ 419958 w 5332420"/>
              <a:gd name="connsiteY104" fmla="*/ 2262819 h 2923841"/>
              <a:gd name="connsiteX105" fmla="*/ 603863 w 5332420"/>
              <a:gd name="connsiteY105" fmla="*/ 2137461 h 2923841"/>
              <a:gd name="connsiteX106" fmla="*/ 223430 w 5332420"/>
              <a:gd name="connsiteY106" fmla="*/ 1856998 h 2923841"/>
              <a:gd name="connsiteX107" fmla="*/ 467251 w 5332420"/>
              <a:gd name="connsiteY107" fmla="*/ 1151197 h 2923841"/>
              <a:gd name="connsiteX108" fmla="*/ 1143102 w 5332420"/>
              <a:gd name="connsiteY108" fmla="*/ 795955 h 2923841"/>
              <a:gd name="connsiteX109" fmla="*/ 1319345 w 5332420"/>
              <a:gd name="connsiteY109" fmla="*/ 972198 h 2923841"/>
              <a:gd name="connsiteX110" fmla="*/ 1143102 w 5332420"/>
              <a:gd name="connsiteY110" fmla="*/ 1148441 h 2923841"/>
              <a:gd name="connsiteX111" fmla="*/ 966859 w 5332420"/>
              <a:gd name="connsiteY111" fmla="*/ 972198 h 2923841"/>
              <a:gd name="connsiteX112" fmla="*/ 1143102 w 5332420"/>
              <a:gd name="connsiteY112" fmla="*/ 795955 h 2923841"/>
              <a:gd name="connsiteX113" fmla="*/ 4453304 w 5332420"/>
              <a:gd name="connsiteY113" fmla="*/ 438510 h 2923841"/>
              <a:gd name="connsiteX114" fmla="*/ 4835594 w 5332420"/>
              <a:gd name="connsiteY114" fmla="*/ 820800 h 2923841"/>
              <a:gd name="connsiteX115" fmla="*/ 4453304 w 5332420"/>
              <a:gd name="connsiteY115" fmla="*/ 1203090 h 2923841"/>
              <a:gd name="connsiteX116" fmla="*/ 4071014 w 5332420"/>
              <a:gd name="connsiteY116" fmla="*/ 820800 h 2923841"/>
              <a:gd name="connsiteX117" fmla="*/ 4453304 w 5332420"/>
              <a:gd name="connsiteY117" fmla="*/ 438510 h 2923841"/>
              <a:gd name="connsiteX118" fmla="*/ 1890951 w 5332420"/>
              <a:gd name="connsiteY118" fmla="*/ 247157 h 2923841"/>
              <a:gd name="connsiteX119" fmla="*/ 2115603 w 5332420"/>
              <a:gd name="connsiteY119" fmla="*/ 471809 h 2923841"/>
              <a:gd name="connsiteX120" fmla="*/ 1890951 w 5332420"/>
              <a:gd name="connsiteY120" fmla="*/ 696461 h 2923841"/>
              <a:gd name="connsiteX121" fmla="*/ 1666299 w 5332420"/>
              <a:gd name="connsiteY121" fmla="*/ 471809 h 2923841"/>
              <a:gd name="connsiteX122" fmla="*/ 1890951 w 5332420"/>
              <a:gd name="connsiteY122" fmla="*/ 247157 h 2923841"/>
              <a:gd name="connsiteX123" fmla="*/ 3622439 w 5332420"/>
              <a:gd name="connsiteY123" fmla="*/ 57642 h 2923841"/>
              <a:gd name="connsiteX124" fmla="*/ 3959369 w 5332420"/>
              <a:gd name="connsiteY124" fmla="*/ 394572 h 2923841"/>
              <a:gd name="connsiteX125" fmla="*/ 3622439 w 5332420"/>
              <a:gd name="connsiteY125" fmla="*/ 731502 h 2923841"/>
              <a:gd name="connsiteX126" fmla="*/ 3285509 w 5332420"/>
              <a:gd name="connsiteY126" fmla="*/ 394572 h 2923841"/>
              <a:gd name="connsiteX127" fmla="*/ 3622439 w 5332420"/>
              <a:gd name="connsiteY127" fmla="*/ 57642 h 2923841"/>
              <a:gd name="connsiteX128" fmla="*/ 2780198 w 5332420"/>
              <a:gd name="connsiteY128" fmla="*/ 0 h 2923841"/>
              <a:gd name="connsiteX129" fmla="*/ 3055539 w 5332420"/>
              <a:gd name="connsiteY129" fmla="*/ 275341 h 2923841"/>
              <a:gd name="connsiteX130" fmla="*/ 2780198 w 5332420"/>
              <a:gd name="connsiteY130" fmla="*/ 550682 h 2923841"/>
              <a:gd name="connsiteX131" fmla="*/ 2504857 w 5332420"/>
              <a:gd name="connsiteY131" fmla="*/ 275341 h 2923841"/>
              <a:gd name="connsiteX132" fmla="*/ 2780198 w 5332420"/>
              <a:gd name="connsiteY132" fmla="*/ 0 h 29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32420" h="2923841">
                <a:moveTo>
                  <a:pt x="2947383" y="1712597"/>
                </a:moveTo>
                <a:cubicBezTo>
                  <a:pt x="2803056" y="1712597"/>
                  <a:pt x="2689820" y="1794203"/>
                  <a:pt x="2683628" y="1936742"/>
                </a:cubicBezTo>
                <a:cubicBezTo>
                  <a:pt x="2678209" y="2061464"/>
                  <a:pt x="2706259" y="2266138"/>
                  <a:pt x="2930472" y="2244900"/>
                </a:cubicBezTo>
                <a:lnTo>
                  <a:pt x="3039045" y="2221075"/>
                </a:lnTo>
                <a:lnTo>
                  <a:pt x="3039045" y="2113657"/>
                </a:lnTo>
                <a:cubicBezTo>
                  <a:pt x="3039045" y="2113656"/>
                  <a:pt x="3039046" y="2113656"/>
                  <a:pt x="3039046" y="2113655"/>
                </a:cubicBezTo>
                <a:lnTo>
                  <a:pt x="3039046" y="1730124"/>
                </a:lnTo>
                <a:lnTo>
                  <a:pt x="3000050" y="1717940"/>
                </a:lnTo>
                <a:cubicBezTo>
                  <a:pt x="2983037" y="1714438"/>
                  <a:pt x="2965424" y="1712597"/>
                  <a:pt x="2947383" y="1712597"/>
                </a:cubicBezTo>
                <a:close/>
                <a:moveTo>
                  <a:pt x="4527405" y="1696172"/>
                </a:moveTo>
                <a:cubicBezTo>
                  <a:pt x="4467661" y="1695897"/>
                  <a:pt x="4347184" y="1730146"/>
                  <a:pt x="4336621" y="1884158"/>
                </a:cubicBezTo>
                <a:lnTo>
                  <a:pt x="4695083" y="1885808"/>
                </a:lnTo>
                <a:cubicBezTo>
                  <a:pt x="4696898" y="1726845"/>
                  <a:pt x="4587148" y="1696447"/>
                  <a:pt x="4527405" y="1696172"/>
                </a:cubicBezTo>
                <a:close/>
                <a:moveTo>
                  <a:pt x="1051224" y="1514798"/>
                </a:moveTo>
                <a:lnTo>
                  <a:pt x="1233401" y="1514798"/>
                </a:lnTo>
                <a:cubicBezTo>
                  <a:pt x="1258555" y="1514798"/>
                  <a:pt x="1278947" y="1535190"/>
                  <a:pt x="1278947" y="1560344"/>
                </a:cubicBezTo>
                <a:lnTo>
                  <a:pt x="1278947" y="2425693"/>
                </a:lnTo>
                <a:cubicBezTo>
                  <a:pt x="1278947" y="2450847"/>
                  <a:pt x="1258555" y="2471239"/>
                  <a:pt x="1233401" y="2471239"/>
                </a:cubicBezTo>
                <a:lnTo>
                  <a:pt x="1051224" y="2471239"/>
                </a:lnTo>
                <a:cubicBezTo>
                  <a:pt x="1026070" y="2471239"/>
                  <a:pt x="1005678" y="2450847"/>
                  <a:pt x="1005678" y="2425693"/>
                </a:cubicBezTo>
                <a:lnTo>
                  <a:pt x="1005678" y="1560344"/>
                </a:lnTo>
                <a:cubicBezTo>
                  <a:pt x="1005678" y="1535190"/>
                  <a:pt x="1026070" y="1514798"/>
                  <a:pt x="1051224" y="1514798"/>
                </a:cubicBezTo>
                <a:close/>
                <a:moveTo>
                  <a:pt x="2953413" y="1495246"/>
                </a:moveTo>
                <a:cubicBezTo>
                  <a:pt x="3102797" y="1503758"/>
                  <a:pt x="3207490" y="1541145"/>
                  <a:pt x="3323439" y="1604410"/>
                </a:cubicBezTo>
                <a:lnTo>
                  <a:pt x="3323439" y="2113657"/>
                </a:lnTo>
                <a:lnTo>
                  <a:pt x="3323439" y="2208189"/>
                </a:lnTo>
                <a:cubicBezTo>
                  <a:pt x="3323310" y="2274861"/>
                  <a:pt x="3323179" y="2341532"/>
                  <a:pt x="3323050" y="2408204"/>
                </a:cubicBezTo>
                <a:cubicBezTo>
                  <a:pt x="3324870" y="2684846"/>
                  <a:pt x="3275701" y="2913220"/>
                  <a:pt x="2867566" y="2923608"/>
                </a:cubicBezTo>
                <a:cubicBezTo>
                  <a:pt x="2709779" y="2927624"/>
                  <a:pt x="2568109" y="2879706"/>
                  <a:pt x="2459149" y="2796201"/>
                </a:cubicBezTo>
                <a:cubicBezTo>
                  <a:pt x="2442532" y="2784279"/>
                  <a:pt x="2432008" y="2757193"/>
                  <a:pt x="2456152" y="2722626"/>
                </a:cubicBezTo>
                <a:lnTo>
                  <a:pt x="2518527" y="2629512"/>
                </a:lnTo>
                <a:cubicBezTo>
                  <a:pt x="2534396" y="2609394"/>
                  <a:pt x="2556801" y="2596069"/>
                  <a:pt x="2595315" y="2617844"/>
                </a:cubicBezTo>
                <a:cubicBezTo>
                  <a:pt x="2682948" y="2664260"/>
                  <a:pt x="2787927" y="2709536"/>
                  <a:pt x="2861873" y="2689975"/>
                </a:cubicBezTo>
                <a:cubicBezTo>
                  <a:pt x="2935819" y="2670413"/>
                  <a:pt x="3040225" y="2641342"/>
                  <a:pt x="3038996" y="2500476"/>
                </a:cubicBezTo>
                <a:cubicBezTo>
                  <a:pt x="3039012" y="2477309"/>
                  <a:pt x="3039029" y="2454143"/>
                  <a:pt x="3039045" y="2430976"/>
                </a:cubicBezTo>
                <a:cubicBezTo>
                  <a:pt x="3014288" y="2462216"/>
                  <a:pt x="2447857" y="2617811"/>
                  <a:pt x="2409051" y="2011078"/>
                </a:cubicBezTo>
                <a:cubicBezTo>
                  <a:pt x="2409051" y="1719197"/>
                  <a:pt x="2616261" y="1488008"/>
                  <a:pt x="2953413" y="1495246"/>
                </a:cubicBezTo>
                <a:close/>
                <a:moveTo>
                  <a:pt x="1970387" y="1488509"/>
                </a:moveTo>
                <a:cubicBezTo>
                  <a:pt x="2148158" y="1495600"/>
                  <a:pt x="2294583" y="1651473"/>
                  <a:pt x="2291527" y="1840874"/>
                </a:cubicBezTo>
                <a:lnTo>
                  <a:pt x="2291527" y="2425309"/>
                </a:lnTo>
                <a:cubicBezTo>
                  <a:pt x="2291527" y="2450674"/>
                  <a:pt x="2270965" y="2471237"/>
                  <a:pt x="2245599" y="2471237"/>
                </a:cubicBezTo>
                <a:lnTo>
                  <a:pt x="2061889" y="2471237"/>
                </a:lnTo>
                <a:cubicBezTo>
                  <a:pt x="2036524" y="2471237"/>
                  <a:pt x="2015961" y="2450674"/>
                  <a:pt x="2015961" y="2425309"/>
                </a:cubicBezTo>
                <a:lnTo>
                  <a:pt x="2015961" y="1853708"/>
                </a:lnTo>
                <a:cubicBezTo>
                  <a:pt x="1996130" y="1679564"/>
                  <a:pt x="1809419" y="1715630"/>
                  <a:pt x="1719637" y="1794240"/>
                </a:cubicBezTo>
                <a:lnTo>
                  <a:pt x="1719637" y="2425865"/>
                </a:lnTo>
                <a:cubicBezTo>
                  <a:pt x="1719637" y="2450923"/>
                  <a:pt x="1699323" y="2471238"/>
                  <a:pt x="1674264" y="2471238"/>
                </a:cubicBezTo>
                <a:lnTo>
                  <a:pt x="1492777" y="2471238"/>
                </a:lnTo>
                <a:cubicBezTo>
                  <a:pt x="1467719" y="2471238"/>
                  <a:pt x="1447404" y="2450923"/>
                  <a:pt x="1447404" y="2425865"/>
                </a:cubicBezTo>
                <a:lnTo>
                  <a:pt x="1447404" y="1563796"/>
                </a:lnTo>
                <a:cubicBezTo>
                  <a:pt x="1447404" y="1538737"/>
                  <a:pt x="1467719" y="1518422"/>
                  <a:pt x="1492777" y="1518422"/>
                </a:cubicBezTo>
                <a:lnTo>
                  <a:pt x="1674264" y="1518422"/>
                </a:lnTo>
                <a:cubicBezTo>
                  <a:pt x="1699323" y="1518422"/>
                  <a:pt x="1719637" y="1538737"/>
                  <a:pt x="1719637" y="1563796"/>
                </a:cubicBezTo>
                <a:lnTo>
                  <a:pt x="1719637" y="1581885"/>
                </a:lnTo>
                <a:cubicBezTo>
                  <a:pt x="1802301" y="1512803"/>
                  <a:pt x="1889582" y="1485286"/>
                  <a:pt x="1970387" y="1488509"/>
                </a:cubicBezTo>
                <a:close/>
                <a:moveTo>
                  <a:pt x="4570398" y="1486409"/>
                </a:moveTo>
                <a:cubicBezTo>
                  <a:pt x="4736901" y="1499747"/>
                  <a:pt x="4976513" y="1620728"/>
                  <a:pt x="4955392" y="2054807"/>
                </a:cubicBezTo>
                <a:lnTo>
                  <a:pt x="4951948" y="2080452"/>
                </a:lnTo>
                <a:lnTo>
                  <a:pt x="4331939" y="2080442"/>
                </a:lnTo>
                <a:cubicBezTo>
                  <a:pt x="4303559" y="2105334"/>
                  <a:pt x="4403222" y="2404182"/>
                  <a:pt x="4781674" y="2229803"/>
                </a:cubicBezTo>
                <a:cubicBezTo>
                  <a:pt x="4794768" y="2225624"/>
                  <a:pt x="4817172" y="2225209"/>
                  <a:pt x="4832799" y="2246809"/>
                </a:cubicBezTo>
                <a:lnTo>
                  <a:pt x="4893595" y="2352599"/>
                </a:lnTo>
                <a:cubicBezTo>
                  <a:pt x="4907286" y="2383048"/>
                  <a:pt x="4896034" y="2402542"/>
                  <a:pt x="4873271" y="2417950"/>
                </a:cubicBezTo>
                <a:cubicBezTo>
                  <a:pt x="4698465" y="2541150"/>
                  <a:pt x="4079771" y="2613734"/>
                  <a:pt x="4058072" y="2002529"/>
                </a:cubicBezTo>
                <a:cubicBezTo>
                  <a:pt x="4098160" y="1557603"/>
                  <a:pt x="4345859" y="1501799"/>
                  <a:pt x="4504489" y="1486685"/>
                </a:cubicBezTo>
                <a:cubicBezTo>
                  <a:pt x="4524318" y="1484795"/>
                  <a:pt x="4546612" y="1484504"/>
                  <a:pt x="4570398" y="1486409"/>
                </a:cubicBezTo>
                <a:close/>
                <a:moveTo>
                  <a:pt x="5104697" y="1231440"/>
                </a:moveTo>
                <a:lnTo>
                  <a:pt x="5286874" y="1231440"/>
                </a:lnTo>
                <a:cubicBezTo>
                  <a:pt x="5312028" y="1231440"/>
                  <a:pt x="5332420" y="1251832"/>
                  <a:pt x="5332420" y="1276986"/>
                </a:cubicBezTo>
                <a:lnTo>
                  <a:pt x="5332420" y="2425692"/>
                </a:lnTo>
                <a:cubicBezTo>
                  <a:pt x="5332420" y="2450846"/>
                  <a:pt x="5312028" y="2471238"/>
                  <a:pt x="5286874" y="2471238"/>
                </a:cubicBezTo>
                <a:lnTo>
                  <a:pt x="5104697" y="2471238"/>
                </a:lnTo>
                <a:cubicBezTo>
                  <a:pt x="5079543" y="2471238"/>
                  <a:pt x="5059151" y="2450846"/>
                  <a:pt x="5059151" y="2425692"/>
                </a:cubicBezTo>
                <a:lnTo>
                  <a:pt x="5059151" y="1276986"/>
                </a:lnTo>
                <a:cubicBezTo>
                  <a:pt x="5059151" y="1251832"/>
                  <a:pt x="5079543" y="1231440"/>
                  <a:pt x="5104697" y="1231440"/>
                </a:cubicBezTo>
                <a:close/>
                <a:moveTo>
                  <a:pt x="3704313" y="1210555"/>
                </a:moveTo>
                <a:cubicBezTo>
                  <a:pt x="3729828" y="1210555"/>
                  <a:pt x="3750514" y="1231348"/>
                  <a:pt x="3750514" y="1256997"/>
                </a:cubicBezTo>
                <a:lnTo>
                  <a:pt x="3750514" y="1504318"/>
                </a:lnTo>
                <a:lnTo>
                  <a:pt x="4017470" y="1504318"/>
                </a:lnTo>
                <a:cubicBezTo>
                  <a:pt x="4039712" y="1504318"/>
                  <a:pt x="4057742" y="1522443"/>
                  <a:pt x="4057742" y="1544800"/>
                </a:cubicBezTo>
                <a:lnTo>
                  <a:pt x="4057742" y="1706724"/>
                </a:lnTo>
                <a:cubicBezTo>
                  <a:pt x="4057742" y="1729081"/>
                  <a:pt x="4039712" y="1747206"/>
                  <a:pt x="4017470" y="1747206"/>
                </a:cubicBezTo>
                <a:lnTo>
                  <a:pt x="3750514" y="1747206"/>
                </a:lnTo>
                <a:lnTo>
                  <a:pt x="3750514" y="2159540"/>
                </a:lnTo>
                <a:cubicBezTo>
                  <a:pt x="3756496" y="2293574"/>
                  <a:pt x="3862453" y="2286486"/>
                  <a:pt x="3958902" y="2260860"/>
                </a:cubicBezTo>
                <a:cubicBezTo>
                  <a:pt x="3979441" y="2255402"/>
                  <a:pt x="3994423" y="2263790"/>
                  <a:pt x="4004982" y="2285180"/>
                </a:cubicBezTo>
                <a:lnTo>
                  <a:pt x="4043927" y="2387228"/>
                </a:lnTo>
                <a:cubicBezTo>
                  <a:pt x="4053966" y="2425771"/>
                  <a:pt x="4053714" y="2452594"/>
                  <a:pt x="4023870" y="2466184"/>
                </a:cubicBezTo>
                <a:cubicBezTo>
                  <a:pt x="3938734" y="2528238"/>
                  <a:pt x="3491477" y="2593104"/>
                  <a:pt x="3470247" y="2218316"/>
                </a:cubicBezTo>
                <a:lnTo>
                  <a:pt x="3473314" y="1256997"/>
                </a:lnTo>
                <a:cubicBezTo>
                  <a:pt x="3473314" y="1231348"/>
                  <a:pt x="3493999" y="1210555"/>
                  <a:pt x="3519515" y="1210555"/>
                </a:cubicBezTo>
                <a:close/>
                <a:moveTo>
                  <a:pt x="467251" y="1151197"/>
                </a:moveTo>
                <a:cubicBezTo>
                  <a:pt x="616488" y="1147152"/>
                  <a:pt x="758690" y="1189261"/>
                  <a:pt x="861745" y="1273374"/>
                </a:cubicBezTo>
                <a:cubicBezTo>
                  <a:pt x="877461" y="1285383"/>
                  <a:pt x="879206" y="1318823"/>
                  <a:pt x="856371" y="1353642"/>
                </a:cubicBezTo>
                <a:lnTo>
                  <a:pt x="785422" y="1450849"/>
                </a:lnTo>
                <a:cubicBezTo>
                  <a:pt x="770413" y="1471113"/>
                  <a:pt x="733664" y="1471001"/>
                  <a:pt x="717064" y="1460039"/>
                </a:cubicBezTo>
                <a:cubicBezTo>
                  <a:pt x="661156" y="1423123"/>
                  <a:pt x="373330" y="1297112"/>
                  <a:pt x="309712" y="1503612"/>
                </a:cubicBezTo>
                <a:cubicBezTo>
                  <a:pt x="293057" y="1579471"/>
                  <a:pt x="386098" y="1612047"/>
                  <a:pt x="516378" y="1670990"/>
                </a:cubicBezTo>
                <a:cubicBezTo>
                  <a:pt x="655553" y="1733958"/>
                  <a:pt x="921610" y="1813174"/>
                  <a:pt x="898846" y="2127329"/>
                </a:cubicBezTo>
                <a:cubicBezTo>
                  <a:pt x="874755" y="2429366"/>
                  <a:pt x="601749" y="2513703"/>
                  <a:pt x="428269" y="2513133"/>
                </a:cubicBezTo>
                <a:cubicBezTo>
                  <a:pt x="241494" y="2512519"/>
                  <a:pt x="105212" y="2453916"/>
                  <a:pt x="20094" y="2386941"/>
                </a:cubicBezTo>
                <a:cubicBezTo>
                  <a:pt x="3356" y="2374931"/>
                  <a:pt x="-11529" y="2340151"/>
                  <a:pt x="12790" y="2305332"/>
                </a:cubicBezTo>
                <a:lnTo>
                  <a:pt x="85011" y="2197025"/>
                </a:lnTo>
                <a:cubicBezTo>
                  <a:pt x="100996" y="2176761"/>
                  <a:pt x="117335" y="2163965"/>
                  <a:pt x="142532" y="2177573"/>
                </a:cubicBezTo>
                <a:cubicBezTo>
                  <a:pt x="203444" y="2210469"/>
                  <a:pt x="343070" y="2269505"/>
                  <a:pt x="419958" y="2262819"/>
                </a:cubicBezTo>
                <a:cubicBezTo>
                  <a:pt x="496847" y="2256134"/>
                  <a:pt x="587599" y="2238197"/>
                  <a:pt x="603863" y="2137461"/>
                </a:cubicBezTo>
                <a:cubicBezTo>
                  <a:pt x="635643" y="1993214"/>
                  <a:pt x="368579" y="1937435"/>
                  <a:pt x="223430" y="1856998"/>
                </a:cubicBezTo>
                <a:cubicBezTo>
                  <a:pt x="-86748" y="1685107"/>
                  <a:pt x="-60428" y="1181523"/>
                  <a:pt x="467251" y="1151197"/>
                </a:cubicBezTo>
                <a:close/>
                <a:moveTo>
                  <a:pt x="1143102" y="795955"/>
                </a:moveTo>
                <a:cubicBezTo>
                  <a:pt x="1240438" y="795955"/>
                  <a:pt x="1319345" y="874862"/>
                  <a:pt x="1319345" y="972198"/>
                </a:cubicBezTo>
                <a:cubicBezTo>
                  <a:pt x="1319345" y="1069534"/>
                  <a:pt x="1240438" y="1148441"/>
                  <a:pt x="1143102" y="1148441"/>
                </a:cubicBezTo>
                <a:cubicBezTo>
                  <a:pt x="1045766" y="1148441"/>
                  <a:pt x="966859" y="1069534"/>
                  <a:pt x="966859" y="972198"/>
                </a:cubicBezTo>
                <a:cubicBezTo>
                  <a:pt x="966859" y="874862"/>
                  <a:pt x="1045766" y="795955"/>
                  <a:pt x="1143102" y="795955"/>
                </a:cubicBezTo>
                <a:close/>
                <a:moveTo>
                  <a:pt x="4453304" y="438510"/>
                </a:moveTo>
                <a:cubicBezTo>
                  <a:pt x="4664437" y="438510"/>
                  <a:pt x="4835594" y="609667"/>
                  <a:pt x="4835594" y="820800"/>
                </a:cubicBezTo>
                <a:cubicBezTo>
                  <a:pt x="4835594" y="1031933"/>
                  <a:pt x="4664437" y="1203090"/>
                  <a:pt x="4453304" y="1203090"/>
                </a:cubicBezTo>
                <a:cubicBezTo>
                  <a:pt x="4242171" y="1203090"/>
                  <a:pt x="4071014" y="1031933"/>
                  <a:pt x="4071014" y="820800"/>
                </a:cubicBezTo>
                <a:cubicBezTo>
                  <a:pt x="4071014" y="609667"/>
                  <a:pt x="4242171" y="438510"/>
                  <a:pt x="4453304" y="438510"/>
                </a:cubicBezTo>
                <a:close/>
                <a:moveTo>
                  <a:pt x="1890951" y="247157"/>
                </a:moveTo>
                <a:cubicBezTo>
                  <a:pt x="2015023" y="247157"/>
                  <a:pt x="2115603" y="347737"/>
                  <a:pt x="2115603" y="471809"/>
                </a:cubicBezTo>
                <a:cubicBezTo>
                  <a:pt x="2115603" y="595881"/>
                  <a:pt x="2015023" y="696461"/>
                  <a:pt x="1890951" y="696461"/>
                </a:cubicBezTo>
                <a:cubicBezTo>
                  <a:pt x="1766879" y="696461"/>
                  <a:pt x="1666299" y="595881"/>
                  <a:pt x="1666299" y="471809"/>
                </a:cubicBezTo>
                <a:cubicBezTo>
                  <a:pt x="1666299" y="347737"/>
                  <a:pt x="1766879" y="247157"/>
                  <a:pt x="1890951" y="247157"/>
                </a:cubicBezTo>
                <a:close/>
                <a:moveTo>
                  <a:pt x="3622439" y="57642"/>
                </a:moveTo>
                <a:cubicBezTo>
                  <a:pt x="3808520" y="57642"/>
                  <a:pt x="3959369" y="208491"/>
                  <a:pt x="3959369" y="394572"/>
                </a:cubicBezTo>
                <a:cubicBezTo>
                  <a:pt x="3959369" y="580653"/>
                  <a:pt x="3808520" y="731502"/>
                  <a:pt x="3622439" y="731502"/>
                </a:cubicBezTo>
                <a:cubicBezTo>
                  <a:pt x="3436358" y="731502"/>
                  <a:pt x="3285509" y="580653"/>
                  <a:pt x="3285509" y="394572"/>
                </a:cubicBezTo>
                <a:cubicBezTo>
                  <a:pt x="3285509" y="208491"/>
                  <a:pt x="3436358" y="57642"/>
                  <a:pt x="3622439" y="57642"/>
                </a:cubicBezTo>
                <a:close/>
                <a:moveTo>
                  <a:pt x="2780198" y="0"/>
                </a:moveTo>
                <a:cubicBezTo>
                  <a:pt x="2932265" y="0"/>
                  <a:pt x="3055539" y="123274"/>
                  <a:pt x="3055539" y="275341"/>
                </a:cubicBezTo>
                <a:cubicBezTo>
                  <a:pt x="3055539" y="427408"/>
                  <a:pt x="2932265" y="550682"/>
                  <a:pt x="2780198" y="550682"/>
                </a:cubicBezTo>
                <a:cubicBezTo>
                  <a:pt x="2628131" y="550682"/>
                  <a:pt x="2504857" y="427408"/>
                  <a:pt x="2504857" y="275341"/>
                </a:cubicBezTo>
                <a:cubicBezTo>
                  <a:pt x="2504857" y="123274"/>
                  <a:pt x="2628131" y="0"/>
                  <a:pt x="27801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788451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 Arch">
    <p:spTree>
      <p:nvGrpSpPr>
        <p:cNvPr id="1" name=""/>
        <p:cNvGrpSpPr/>
        <p:nvPr/>
      </p:nvGrpSpPr>
      <p:grpSpPr>
        <a:xfrm>
          <a:off x="0" y="0"/>
          <a:ext cx="0" cy="0"/>
          <a:chOff x="0" y="0"/>
          <a:chExt cx="0" cy="0"/>
        </a:xfrm>
      </p:grpSpPr>
      <p:sp>
        <p:nvSpPr>
          <p:cNvPr id="5" name="Freeform 4"/>
          <p:cNvSpPr/>
          <p:nvPr userDrawn="1"/>
        </p:nvSpPr>
        <p:spPr>
          <a:xfrm>
            <a:off x="5414"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6" name="Slide Number Placeholder 1"/>
          <p:cNvSpPr txBox="1">
            <a:spLocks/>
          </p:cNvSpPr>
          <p:nvPr userDrawn="1"/>
        </p:nvSpPr>
        <p:spPr>
          <a:xfrm>
            <a:off x="9012331" y="6548107"/>
            <a:ext cx="2844800" cy="365125"/>
          </a:xfrm>
          <a:prstGeom prst="rect">
            <a:avLst/>
          </a:prstGeom>
        </p:spPr>
        <p:txBody>
          <a:bodyPr vert="horz" lIns="91440" tIns="45720" rIns="91440" bIns="45720" rtlCol="0" anchor="ctr"/>
          <a:lstStyle>
            <a:defPPr>
              <a:defRPr lang="en-SG"/>
            </a:defPPr>
            <a:lvl1pPr algn="r"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8EB7BB1D-A732-4F76-8E50-A50D4C1B9203}" type="slidenum">
              <a:rPr lang="en-SG">
                <a:solidFill>
                  <a:prstClr val="black">
                    <a:tint val="75000"/>
                  </a:prstClr>
                </a:solidFill>
              </a:rPr>
              <a:pPr>
                <a:defRPr/>
              </a:pPr>
              <a:t>‹#›</a:t>
            </a:fld>
            <a:endParaRPr lang="en-SG" dirty="0">
              <a:solidFill>
                <a:prstClr val="black">
                  <a:tint val="75000"/>
                </a:prstClr>
              </a:solidFill>
            </a:endParaRPr>
          </a:p>
        </p:txBody>
      </p:sp>
      <p:sp>
        <p:nvSpPr>
          <p:cNvPr id="7"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smtClean="0"/>
              <a:t>Title</a:t>
            </a:r>
            <a:endParaRPr lang="en-SG" dirty="0"/>
          </a:p>
        </p:txBody>
      </p:sp>
      <p:sp>
        <p:nvSpPr>
          <p:cNvPr id="9"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smtClean="0"/>
              <a:t>Date:</a:t>
            </a:r>
            <a:endParaRPr lang="en-SG" dirty="0"/>
          </a:p>
        </p:txBody>
      </p:sp>
      <p:grpSp>
        <p:nvGrpSpPr>
          <p:cNvPr id="11" name="Group 10"/>
          <p:cNvGrpSpPr/>
          <p:nvPr userDrawn="1"/>
        </p:nvGrpSpPr>
        <p:grpSpPr>
          <a:xfrm>
            <a:off x="11010901" y="6240235"/>
            <a:ext cx="887640" cy="465533"/>
            <a:chOff x="3203331" y="1985147"/>
            <a:chExt cx="5574939" cy="2923841"/>
          </a:xfrm>
          <a:solidFill>
            <a:schemeClr val="bg1"/>
          </a:solidFill>
        </p:grpSpPr>
        <p:sp>
          <p:nvSpPr>
            <p:cNvPr id="12" name="Freeform 11"/>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 name="Group 12"/>
            <p:cNvGrpSpPr/>
            <p:nvPr userDrawn="1"/>
          </p:nvGrpSpPr>
          <p:grpSpPr>
            <a:xfrm>
              <a:off x="3203331" y="3201539"/>
              <a:ext cx="5574939" cy="1707449"/>
              <a:chOff x="3203331" y="3201539"/>
              <a:chExt cx="5574939" cy="1707449"/>
            </a:xfrm>
            <a:grpFill/>
          </p:grpSpPr>
          <p:sp>
            <p:nvSpPr>
              <p:cNvPr id="14" name="Rounded Rectangle 13"/>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ounded Rectangle 14"/>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reeform 17"/>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Freeform 18"/>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0" name="Freeform 19"/>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40184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 Arch">
    <p:spTree>
      <p:nvGrpSpPr>
        <p:cNvPr id="1" name=""/>
        <p:cNvGrpSpPr/>
        <p:nvPr/>
      </p:nvGrpSpPr>
      <p:grpSpPr>
        <a:xfrm>
          <a:off x="0" y="0"/>
          <a:ext cx="0" cy="0"/>
          <a:chOff x="0" y="0"/>
          <a:chExt cx="0" cy="0"/>
        </a:xfrm>
      </p:grpSpPr>
      <p:sp>
        <p:nvSpPr>
          <p:cNvPr id="6" name="Slide Number Placeholder 1"/>
          <p:cNvSpPr txBox="1">
            <a:spLocks/>
          </p:cNvSpPr>
          <p:nvPr userDrawn="1"/>
        </p:nvSpPr>
        <p:spPr>
          <a:xfrm>
            <a:off x="9012331" y="6548107"/>
            <a:ext cx="2844800" cy="365125"/>
          </a:xfrm>
          <a:prstGeom prst="rect">
            <a:avLst/>
          </a:prstGeom>
        </p:spPr>
        <p:txBody>
          <a:bodyPr vert="horz" lIns="91440" tIns="45720" rIns="91440" bIns="45720" rtlCol="0" anchor="ctr"/>
          <a:lstStyle>
            <a:defPPr>
              <a:defRPr lang="en-SG"/>
            </a:defPPr>
            <a:lvl1pPr algn="r"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8EB7BB1D-A732-4F76-8E50-A50D4C1B9203}" type="slidenum">
              <a:rPr lang="en-SG">
                <a:solidFill>
                  <a:prstClr val="black">
                    <a:tint val="75000"/>
                  </a:prstClr>
                </a:solidFill>
              </a:rPr>
              <a:pPr>
                <a:defRPr/>
              </a:pPr>
              <a:t>‹#›</a:t>
            </a:fld>
            <a:endParaRPr lang="en-SG" dirty="0">
              <a:solidFill>
                <a:prstClr val="black">
                  <a:tint val="75000"/>
                </a:prstClr>
              </a:solidFill>
            </a:endParaRPr>
          </a:p>
        </p:txBody>
      </p:sp>
      <p:sp>
        <p:nvSpPr>
          <p:cNvPr id="7"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smtClean="0"/>
              <a:t>Title</a:t>
            </a:r>
            <a:endParaRPr lang="en-SG" dirty="0"/>
          </a:p>
        </p:txBody>
      </p:sp>
      <p:sp>
        <p:nvSpPr>
          <p:cNvPr id="9"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smtClean="0"/>
              <a:t>Date:</a:t>
            </a:r>
            <a:endParaRPr lang="en-SG" dirty="0"/>
          </a:p>
        </p:txBody>
      </p:sp>
      <p:grpSp>
        <p:nvGrpSpPr>
          <p:cNvPr id="11" name="Group 10"/>
          <p:cNvGrpSpPr/>
          <p:nvPr userDrawn="1"/>
        </p:nvGrpSpPr>
        <p:grpSpPr>
          <a:xfrm>
            <a:off x="11010901" y="6240235"/>
            <a:ext cx="887640" cy="465533"/>
            <a:chOff x="3203331" y="1985147"/>
            <a:chExt cx="5574939" cy="2923841"/>
          </a:xfrm>
          <a:solidFill>
            <a:schemeClr val="bg1"/>
          </a:solidFill>
        </p:grpSpPr>
        <p:sp>
          <p:nvSpPr>
            <p:cNvPr id="12" name="Freeform 11"/>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 name="Group 12"/>
            <p:cNvGrpSpPr/>
            <p:nvPr userDrawn="1"/>
          </p:nvGrpSpPr>
          <p:grpSpPr>
            <a:xfrm>
              <a:off x="3203331" y="3201539"/>
              <a:ext cx="5574939" cy="1707449"/>
              <a:chOff x="3203331" y="3201539"/>
              <a:chExt cx="5574939" cy="1707449"/>
            </a:xfrm>
            <a:grpFill/>
          </p:grpSpPr>
          <p:sp>
            <p:nvSpPr>
              <p:cNvPr id="14" name="Rounded Rectangle 13"/>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ounded Rectangle 14"/>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reeform 15"/>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16"/>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reeform 17"/>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Freeform 18"/>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0" name="Freeform 19"/>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22" name="Picture Placeholder 21"/>
          <p:cNvSpPr>
            <a:spLocks noGrp="1"/>
          </p:cNvSpPr>
          <p:nvPr>
            <p:ph type="pic" sz="quarter" idx="14"/>
          </p:nvPr>
        </p:nvSpPr>
        <p:spPr>
          <a:xfrm>
            <a:off x="1180003" y="976"/>
            <a:ext cx="10995282" cy="5968461"/>
          </a:xfrm>
          <a:custGeom>
            <a:avLst/>
            <a:gdLst>
              <a:gd name="connsiteX0" fmla="*/ 0 w 10995282"/>
              <a:gd name="connsiteY0" fmla="*/ 0 h 5968461"/>
              <a:gd name="connsiteX1" fmla="*/ 10995282 w 10995282"/>
              <a:gd name="connsiteY1" fmla="*/ 0 h 5968461"/>
              <a:gd name="connsiteX2" fmla="*/ 10995282 w 10995282"/>
              <a:gd name="connsiteY2" fmla="*/ 5563040 h 5968461"/>
              <a:gd name="connsiteX3" fmla="*/ 10969023 w 10995282"/>
              <a:gd name="connsiteY3" fmla="*/ 5571925 h 5968461"/>
              <a:gd name="connsiteX4" fmla="*/ 8346180 w 10995282"/>
              <a:gd name="connsiteY4" fmla="*/ 5968461 h 5968461"/>
              <a:gd name="connsiteX5" fmla="*/ 61235 w 10995282"/>
              <a:gd name="connsiteY5" fmla="*/ 180974 h 596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282" h="5968461">
                <a:moveTo>
                  <a:pt x="0" y="0"/>
                </a:moveTo>
                <a:lnTo>
                  <a:pt x="10995282" y="0"/>
                </a:lnTo>
                <a:lnTo>
                  <a:pt x="10995282" y="5563040"/>
                </a:lnTo>
                <a:lnTo>
                  <a:pt x="10969023" y="5571925"/>
                </a:lnTo>
                <a:cubicBezTo>
                  <a:pt x="10140468" y="5829632"/>
                  <a:pt x="9259536" y="5968461"/>
                  <a:pt x="8346180" y="5968461"/>
                </a:cubicBezTo>
                <a:cubicBezTo>
                  <a:pt x="4540529" y="5968461"/>
                  <a:pt x="1297815" y="3558234"/>
                  <a:pt x="61235" y="180974"/>
                </a:cubicBezTo>
                <a:close/>
              </a:path>
            </a:pathLst>
          </a:custGeom>
        </p:spPr>
        <p:txBody>
          <a:bodyPr wrap="square">
            <a:noAutofit/>
          </a:bodyPr>
          <a:lstStyle/>
          <a:p>
            <a:endParaRPr lang="en-US"/>
          </a:p>
        </p:txBody>
      </p:sp>
      <p:sp>
        <p:nvSpPr>
          <p:cNvPr id="21" name="Freeform 20"/>
          <p:cNvSpPr/>
          <p:nvPr userDrawn="1"/>
        </p:nvSpPr>
        <p:spPr>
          <a:xfrm>
            <a:off x="5414"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Tree>
    <p:extLst>
      <p:ext uri="{BB962C8B-B14F-4D97-AF65-F5344CB8AC3E}">
        <p14:creationId xmlns:p14="http://schemas.microsoft.com/office/powerpoint/2010/main" val="32936619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lide Divider - Plain">
    <p:spTree>
      <p:nvGrpSpPr>
        <p:cNvPr id="1" name=""/>
        <p:cNvGrpSpPr/>
        <p:nvPr/>
      </p:nvGrpSpPr>
      <p:grpSpPr>
        <a:xfrm>
          <a:off x="0" y="0"/>
          <a:ext cx="0" cy="0"/>
          <a:chOff x="0" y="0"/>
          <a:chExt cx="0" cy="0"/>
        </a:xfrm>
      </p:grpSpPr>
      <p:pic>
        <p:nvPicPr>
          <p:cNvPr id="19"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V="1">
            <a:off x="1" y="-4"/>
            <a:ext cx="7294180" cy="33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3"/>
          <p:cNvSpPr>
            <a:spLocks noGrp="1"/>
          </p:cNvSpPr>
          <p:nvPr>
            <p:ph type="title" hasCustomPrompt="1"/>
          </p:nvPr>
        </p:nvSpPr>
        <p:spPr>
          <a:xfrm>
            <a:off x="657889" y="530201"/>
            <a:ext cx="3893976" cy="658098"/>
          </a:xfrm>
          <a:prstGeom prst="rect">
            <a:avLst/>
          </a:prstGeom>
        </p:spPr>
        <p:txBody>
          <a:bodyPr/>
          <a:lstStyle>
            <a:lvl1pPr algn="l">
              <a:defRPr b="1">
                <a:solidFill>
                  <a:schemeClr val="bg1"/>
                </a:solidFill>
              </a:defRPr>
            </a:lvl1pPr>
          </a:lstStyle>
          <a:p>
            <a:r>
              <a:rPr lang="en-US" dirty="0" smtClean="0"/>
              <a:t>Subtitle</a:t>
            </a:r>
            <a:endParaRPr lang="en-SG" dirty="0"/>
          </a:p>
        </p:txBody>
      </p:sp>
      <p:sp>
        <p:nvSpPr>
          <p:cNvPr id="21" name="Text Placeholder 20"/>
          <p:cNvSpPr>
            <a:spLocks noGrp="1"/>
          </p:cNvSpPr>
          <p:nvPr>
            <p:ph type="body" sz="quarter" idx="13" hasCustomPrompt="1"/>
          </p:nvPr>
        </p:nvSpPr>
        <p:spPr>
          <a:xfrm>
            <a:off x="713319" y="1750634"/>
            <a:ext cx="3826080" cy="356571"/>
          </a:xfrm>
          <a:prstGeom prst="rect">
            <a:avLst/>
          </a:prstGeom>
        </p:spPr>
        <p:txBody>
          <a:bodyPr/>
          <a:lstStyle>
            <a:lvl1pPr marL="0" indent="0">
              <a:buNone/>
              <a:defRPr sz="1400">
                <a:solidFill>
                  <a:schemeClr val="bg1"/>
                </a:solidFill>
              </a:defRPr>
            </a:lvl1pPr>
          </a:lstStyle>
          <a:p>
            <a:pPr lvl="0"/>
            <a:r>
              <a:rPr lang="en-US" dirty="0" smtClean="0"/>
              <a:t>Date:</a:t>
            </a:r>
            <a:endParaRPr lang="en-SG" dirty="0"/>
          </a:p>
        </p:txBody>
      </p:sp>
      <p:grpSp>
        <p:nvGrpSpPr>
          <p:cNvPr id="5" name="Group 4"/>
          <p:cNvGrpSpPr/>
          <p:nvPr userDrawn="1"/>
        </p:nvGrpSpPr>
        <p:grpSpPr>
          <a:xfrm>
            <a:off x="11010901" y="6240235"/>
            <a:ext cx="887640" cy="465533"/>
            <a:chOff x="3203331" y="1985147"/>
            <a:chExt cx="5574939" cy="2923841"/>
          </a:xfrm>
        </p:grpSpPr>
        <p:sp>
          <p:nvSpPr>
            <p:cNvPr id="6" name="Freeform 5"/>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userDrawn="1"/>
          </p:nvGrpSpPr>
          <p:grpSpPr>
            <a:xfrm>
              <a:off x="3203331" y="3201539"/>
              <a:ext cx="5574939" cy="1707449"/>
              <a:chOff x="3203331" y="3201539"/>
              <a:chExt cx="5574939" cy="1707449"/>
            </a:xfrm>
          </p:grpSpPr>
          <p:sp>
            <p:nvSpPr>
              <p:cNvPr id="8" name="Rounded Rectangle 7"/>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reeform 9"/>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Freeform 12"/>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10245520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lide Divider - Plain">
    <p:spTree>
      <p:nvGrpSpPr>
        <p:cNvPr id="1" name=""/>
        <p:cNvGrpSpPr/>
        <p:nvPr/>
      </p:nvGrpSpPr>
      <p:grpSpPr>
        <a:xfrm>
          <a:off x="0" y="0"/>
          <a:ext cx="0" cy="0"/>
          <a:chOff x="0" y="0"/>
          <a:chExt cx="0" cy="0"/>
        </a:xfrm>
      </p:grpSpPr>
      <p:pic>
        <p:nvPicPr>
          <p:cNvPr id="10" name="Picture 9" descr="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2200" y="-18922"/>
            <a:ext cx="7289800" cy="3367973"/>
          </a:xfrm>
          <a:prstGeom prst="rect">
            <a:avLst/>
          </a:prstGeom>
        </p:spPr>
      </p:pic>
      <p:sp>
        <p:nvSpPr>
          <p:cNvPr id="9" name="Title 13"/>
          <p:cNvSpPr>
            <a:spLocks noGrp="1"/>
          </p:cNvSpPr>
          <p:nvPr>
            <p:ph type="title" hasCustomPrompt="1"/>
          </p:nvPr>
        </p:nvSpPr>
        <p:spPr>
          <a:xfrm>
            <a:off x="7134889" y="396851"/>
            <a:ext cx="3893976" cy="658098"/>
          </a:xfrm>
          <a:prstGeom prst="rect">
            <a:avLst/>
          </a:prstGeom>
        </p:spPr>
        <p:txBody>
          <a:bodyPr/>
          <a:lstStyle>
            <a:lvl1pPr algn="l">
              <a:defRPr b="1">
                <a:solidFill>
                  <a:schemeClr val="bg1"/>
                </a:solidFill>
              </a:defRPr>
            </a:lvl1pPr>
          </a:lstStyle>
          <a:p>
            <a:r>
              <a:rPr lang="en-US" dirty="0" smtClean="0"/>
              <a:t>Subtitle</a:t>
            </a:r>
            <a:endParaRPr lang="en-SG" dirty="0"/>
          </a:p>
        </p:txBody>
      </p:sp>
      <p:sp>
        <p:nvSpPr>
          <p:cNvPr id="11" name="Text Placeholder 20"/>
          <p:cNvSpPr>
            <a:spLocks noGrp="1"/>
          </p:cNvSpPr>
          <p:nvPr>
            <p:ph type="body" sz="quarter" idx="13" hasCustomPrompt="1"/>
          </p:nvPr>
        </p:nvSpPr>
        <p:spPr>
          <a:xfrm>
            <a:off x="7190319" y="1617283"/>
            <a:ext cx="3826080" cy="356571"/>
          </a:xfrm>
          <a:prstGeom prst="rect">
            <a:avLst/>
          </a:prstGeom>
        </p:spPr>
        <p:txBody>
          <a:bodyPr/>
          <a:lstStyle>
            <a:lvl1pPr marL="0" indent="0">
              <a:buNone/>
              <a:defRPr sz="1400">
                <a:solidFill>
                  <a:schemeClr val="bg1"/>
                </a:solidFill>
              </a:defRPr>
            </a:lvl1pPr>
          </a:lstStyle>
          <a:p>
            <a:pPr lvl="0"/>
            <a:r>
              <a:rPr lang="en-US" dirty="0" smtClean="0"/>
              <a:t>Date:</a:t>
            </a:r>
            <a:endParaRPr lang="en-SG" dirty="0"/>
          </a:p>
        </p:txBody>
      </p:sp>
      <p:grpSp>
        <p:nvGrpSpPr>
          <p:cNvPr id="18" name="Group 17"/>
          <p:cNvGrpSpPr/>
          <p:nvPr userDrawn="1"/>
        </p:nvGrpSpPr>
        <p:grpSpPr>
          <a:xfrm>
            <a:off x="11010901" y="6240235"/>
            <a:ext cx="887640" cy="465533"/>
            <a:chOff x="3203331" y="1985147"/>
            <a:chExt cx="5574939" cy="2923841"/>
          </a:xfrm>
        </p:grpSpPr>
        <p:sp>
          <p:nvSpPr>
            <p:cNvPr id="19" name="Freeform 18"/>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p:cNvGrpSpPr/>
            <p:nvPr userDrawn="1"/>
          </p:nvGrpSpPr>
          <p:grpSpPr>
            <a:xfrm>
              <a:off x="3203331" y="3201539"/>
              <a:ext cx="5574939" cy="1707449"/>
              <a:chOff x="3203331" y="3201539"/>
              <a:chExt cx="5574939" cy="1707449"/>
            </a:xfrm>
          </p:grpSpPr>
          <p:sp>
            <p:nvSpPr>
              <p:cNvPr id="21" name="Rounded Rectangle 20"/>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ounded Rectangle 21"/>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reeform 22"/>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reeform 23"/>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Freeform 25"/>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Freeform 26"/>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07137029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010901" y="6240235"/>
            <a:ext cx="887640" cy="465533"/>
            <a:chOff x="3203331" y="1985147"/>
            <a:chExt cx="5574939" cy="2923841"/>
          </a:xfrm>
        </p:grpSpPr>
        <p:sp>
          <p:nvSpPr>
            <p:cNvPr id="7" name="Freeform 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p:cNvGrpSpPr/>
            <p:nvPr userDrawn="1"/>
          </p:nvGrpSpPr>
          <p:grpSpPr>
            <a:xfrm>
              <a:off x="3203331" y="3201539"/>
              <a:ext cx="5574939" cy="1707449"/>
              <a:chOff x="3203331" y="3201539"/>
              <a:chExt cx="5574939" cy="1707449"/>
            </a:xfrm>
          </p:grpSpPr>
          <p:sp>
            <p:nvSpPr>
              <p:cNvPr id="9" name="Rounded Rectangle 8"/>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Freeform 1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6"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17"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75620411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bwMode="auto">
          <a:xfrm>
            <a:off x="332510" y="1"/>
            <a:ext cx="11295383" cy="127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latin typeface="Arial" panose="020B0604020202020204" pitchFamily="34" charset="0"/>
                <a:cs typeface="Arial" panose="020B0604020202020204" pitchFamily="34" charset="0"/>
              </a:defRPr>
            </a:lvl1pPr>
          </a:lstStyle>
          <a:p>
            <a:pPr lvl="0"/>
            <a:r>
              <a:rPr lang="en-US" dirty="0" smtClean="0"/>
              <a:t>Key title here</a:t>
            </a:r>
            <a:endParaRPr lang="en-SG" dirty="0" smtClean="0"/>
          </a:p>
        </p:txBody>
      </p:sp>
      <p:sp>
        <p:nvSpPr>
          <p:cNvPr id="11" name="Text Placeholder 2"/>
          <p:cNvSpPr>
            <a:spLocks noGrp="1"/>
          </p:cNvSpPr>
          <p:nvPr>
            <p:ph type="body" sz="quarter" idx="10" hasCustomPrompt="1"/>
          </p:nvPr>
        </p:nvSpPr>
        <p:spPr>
          <a:xfrm>
            <a:off x="332511" y="1558925"/>
            <a:ext cx="11199848" cy="4391499"/>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Tree>
    <p:extLst>
      <p:ext uri="{BB962C8B-B14F-4D97-AF65-F5344CB8AC3E}">
        <p14:creationId xmlns:p14="http://schemas.microsoft.com/office/powerpoint/2010/main" val="25680998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dirty="0" smtClean="0"/>
              <a:t>Subtitle maximum 2 lines here</a:t>
            </a:r>
          </a:p>
          <a:p>
            <a:endParaRPr lang="en-US" dirty="0"/>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Tree>
    <p:extLst>
      <p:ext uri="{BB962C8B-B14F-4D97-AF65-F5344CB8AC3E}">
        <p14:creationId xmlns:p14="http://schemas.microsoft.com/office/powerpoint/2010/main" val="35109587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8697" y="2784250"/>
            <a:ext cx="6748552" cy="830591"/>
          </a:xfrm>
          <a:prstGeom prst="rect">
            <a:avLst/>
          </a:prstGeom>
        </p:spPr>
      </p:pic>
      <p:sp>
        <p:nvSpPr>
          <p:cNvPr id="2" name="Rectangle 1"/>
          <p:cNvSpPr/>
          <p:nvPr userDrawn="1"/>
        </p:nvSpPr>
        <p:spPr>
          <a:xfrm>
            <a:off x="0" y="6099859"/>
            <a:ext cx="12192000" cy="75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239184" y="6336268"/>
            <a:ext cx="11844786"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a:t>
            </a:r>
            <a:r>
              <a:rPr lang="en-SG" sz="600" dirty="0" smtClean="0">
                <a:solidFill>
                  <a:prstClr val="black"/>
                </a:solidFill>
                <a:latin typeface="Arial" pitchFamily="34" charset="0"/>
                <a:cs typeface="Arial" pitchFamily="34" charset="0"/>
              </a:rPr>
              <a:t>Singtel’s </a:t>
            </a:r>
            <a:r>
              <a:rPr lang="en-SG" sz="600" dirty="0">
                <a:solidFill>
                  <a:prstClr val="black"/>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spTree>
    <p:extLst>
      <p:ext uri="{BB962C8B-B14F-4D97-AF65-F5344CB8AC3E}">
        <p14:creationId xmlns:p14="http://schemas.microsoft.com/office/powerpoint/2010/main" val="9694848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5" name="Freeform 34"/>
          <p:cNvSpPr/>
          <p:nvPr userDrawn="1"/>
        </p:nvSpPr>
        <p:spPr>
          <a:xfrm>
            <a:off x="4651347" y="-3492"/>
            <a:ext cx="7540653" cy="6872496"/>
          </a:xfrm>
          <a:custGeom>
            <a:avLst/>
            <a:gdLst>
              <a:gd name="connsiteX0" fmla="*/ 4774765 w 7540653"/>
              <a:gd name="connsiteY0" fmla="*/ 0 h 6872496"/>
              <a:gd name="connsiteX1" fmla="*/ 7540653 w 7540653"/>
              <a:gd name="connsiteY1" fmla="*/ 0 h 6872496"/>
              <a:gd name="connsiteX2" fmla="*/ 7540653 w 7540653"/>
              <a:gd name="connsiteY2" fmla="*/ 6872496 h 6872496"/>
              <a:gd name="connsiteX3" fmla="*/ 4774765 w 7540653"/>
              <a:gd name="connsiteY3" fmla="*/ 6872496 h 6872496"/>
              <a:gd name="connsiteX4" fmla="*/ 4774765 w 7540653"/>
              <a:gd name="connsiteY4" fmla="*/ 6872495 h 6872496"/>
              <a:gd name="connsiteX5" fmla="*/ 0 w 7540653"/>
              <a:gd name="connsiteY5" fmla="*/ 6872495 h 6872496"/>
              <a:gd name="connsiteX6" fmla="*/ 18386 w 7540653"/>
              <a:gd name="connsiteY6" fmla="*/ 6867534 h 6872496"/>
              <a:gd name="connsiteX7" fmla="*/ 4465573 w 7540653"/>
              <a:gd name="connsiteY7" fmla="*/ 5847 h 6872496"/>
              <a:gd name="connsiteX8" fmla="*/ 4500908 w 7540653"/>
              <a:gd name="connsiteY8" fmla="*/ 3492 h 6872496"/>
              <a:gd name="connsiteX9" fmla="*/ 4483306 w 7540653"/>
              <a:gd name="connsiteY9" fmla="*/ 3492 h 6872496"/>
              <a:gd name="connsiteX10" fmla="*/ 4547277 w 7540653"/>
              <a:gd name="connsiteY10" fmla="*/ 634 h 6872496"/>
              <a:gd name="connsiteX11" fmla="*/ 4774765 w 7540653"/>
              <a:gd name="connsiteY11" fmla="*/ 634 h 687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40653" h="6872496">
                <a:moveTo>
                  <a:pt x="4774765" y="0"/>
                </a:moveTo>
                <a:lnTo>
                  <a:pt x="7540653" y="0"/>
                </a:lnTo>
                <a:lnTo>
                  <a:pt x="7540653" y="6872496"/>
                </a:lnTo>
                <a:lnTo>
                  <a:pt x="4774765" y="6872496"/>
                </a:lnTo>
                <a:lnTo>
                  <a:pt x="4774765" y="6872495"/>
                </a:lnTo>
                <a:lnTo>
                  <a:pt x="0" y="6872495"/>
                </a:lnTo>
                <a:lnTo>
                  <a:pt x="18386" y="6867534"/>
                </a:lnTo>
                <a:cubicBezTo>
                  <a:pt x="1899325" y="6266977"/>
                  <a:pt x="2867818" y="206928"/>
                  <a:pt x="4465573" y="5847"/>
                </a:cubicBezTo>
                <a:lnTo>
                  <a:pt x="4500908" y="3492"/>
                </a:lnTo>
                <a:lnTo>
                  <a:pt x="4483306" y="3492"/>
                </a:lnTo>
                <a:lnTo>
                  <a:pt x="4547277" y="634"/>
                </a:lnTo>
                <a:lnTo>
                  <a:pt x="4774765" y="634"/>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dirty="0"/>
          </a:p>
        </p:txBody>
      </p:sp>
      <p:sp>
        <p:nvSpPr>
          <p:cNvPr id="30" name="Freeform 29"/>
          <p:cNvSpPr/>
          <p:nvPr userDrawn="1"/>
        </p:nvSpPr>
        <p:spPr>
          <a:xfrm>
            <a:off x="10209929" y="6014720"/>
            <a:ext cx="1693180" cy="582096"/>
          </a:xfrm>
          <a:custGeom>
            <a:avLst/>
            <a:gdLst>
              <a:gd name="connsiteX0" fmla="*/ 7062266 w 12138662"/>
              <a:gd name="connsiteY0" fmla="*/ 3944779 h 4173140"/>
              <a:gd name="connsiteX1" fmla="*/ 6923182 w 12138662"/>
              <a:gd name="connsiteY1" fmla="*/ 4019810 h 4173140"/>
              <a:gd name="connsiteX2" fmla="*/ 7062266 w 12138662"/>
              <a:gd name="connsiteY2" fmla="*/ 4094841 h 4173140"/>
              <a:gd name="connsiteX3" fmla="*/ 7201350 w 12138662"/>
              <a:gd name="connsiteY3" fmla="*/ 4019810 h 4173140"/>
              <a:gd name="connsiteX4" fmla="*/ 7062266 w 12138662"/>
              <a:gd name="connsiteY4" fmla="*/ 3944779 h 4173140"/>
              <a:gd name="connsiteX5" fmla="*/ 9567635 w 12138662"/>
              <a:gd name="connsiteY5" fmla="*/ 3738427 h 4173140"/>
              <a:gd name="connsiteX6" fmla="*/ 9461637 w 12138662"/>
              <a:gd name="connsiteY6" fmla="*/ 3832021 h 4173140"/>
              <a:gd name="connsiteX7" fmla="*/ 9461636 w 12138662"/>
              <a:gd name="connsiteY7" fmla="*/ 3832021 h 4173140"/>
              <a:gd name="connsiteX8" fmla="*/ 9567634 w 12138662"/>
              <a:gd name="connsiteY8" fmla="*/ 3925615 h 4173140"/>
              <a:gd name="connsiteX9" fmla="*/ 9673632 w 12138662"/>
              <a:gd name="connsiteY9" fmla="*/ 3832021 h 4173140"/>
              <a:gd name="connsiteX10" fmla="*/ 9673632 w 12138662"/>
              <a:gd name="connsiteY10" fmla="*/ 3738427 h 4173140"/>
              <a:gd name="connsiteX11" fmla="*/ 5018837 w 12138662"/>
              <a:gd name="connsiteY11" fmla="*/ 3738427 h 4173140"/>
              <a:gd name="connsiteX12" fmla="*/ 4912839 w 12138662"/>
              <a:gd name="connsiteY12" fmla="*/ 3832021 h 4173140"/>
              <a:gd name="connsiteX13" fmla="*/ 4912838 w 12138662"/>
              <a:gd name="connsiteY13" fmla="*/ 3832021 h 4173140"/>
              <a:gd name="connsiteX14" fmla="*/ 5018836 w 12138662"/>
              <a:gd name="connsiteY14" fmla="*/ 3925615 h 4173140"/>
              <a:gd name="connsiteX15" fmla="*/ 5124834 w 12138662"/>
              <a:gd name="connsiteY15" fmla="*/ 3832021 h 4173140"/>
              <a:gd name="connsiteX16" fmla="*/ 5124834 w 12138662"/>
              <a:gd name="connsiteY16" fmla="*/ 3738427 h 4173140"/>
              <a:gd name="connsiteX17" fmla="*/ 10177440 w 12138662"/>
              <a:gd name="connsiteY17" fmla="*/ 3593458 h 4173140"/>
              <a:gd name="connsiteX18" fmla="*/ 10065265 w 12138662"/>
              <a:gd name="connsiteY18" fmla="*/ 3746339 h 4173140"/>
              <a:gd name="connsiteX19" fmla="*/ 10177440 w 12138662"/>
              <a:gd name="connsiteY19" fmla="*/ 3899220 h 4173140"/>
              <a:gd name="connsiteX20" fmla="*/ 10289615 w 12138662"/>
              <a:gd name="connsiteY20" fmla="*/ 3746339 h 4173140"/>
              <a:gd name="connsiteX21" fmla="*/ 10177440 w 12138662"/>
              <a:gd name="connsiteY21" fmla="*/ 3593458 h 4173140"/>
              <a:gd name="connsiteX22" fmla="*/ 10750595 w 12138662"/>
              <a:gd name="connsiteY22" fmla="*/ 3589486 h 4173140"/>
              <a:gd name="connsiteX23" fmla="*/ 10638420 w 12138662"/>
              <a:gd name="connsiteY23" fmla="*/ 3742367 h 4173140"/>
              <a:gd name="connsiteX24" fmla="*/ 10750595 w 12138662"/>
              <a:gd name="connsiteY24" fmla="*/ 3895248 h 4173140"/>
              <a:gd name="connsiteX25" fmla="*/ 10862770 w 12138662"/>
              <a:gd name="connsiteY25" fmla="*/ 3742367 h 4173140"/>
              <a:gd name="connsiteX26" fmla="*/ 10750595 w 12138662"/>
              <a:gd name="connsiteY26" fmla="*/ 3589486 h 4173140"/>
              <a:gd name="connsiteX27" fmla="*/ 11308093 w 12138662"/>
              <a:gd name="connsiteY27" fmla="*/ 3565310 h 4173140"/>
              <a:gd name="connsiteX28" fmla="*/ 11192165 w 12138662"/>
              <a:gd name="connsiteY28" fmla="*/ 3689454 h 4173140"/>
              <a:gd name="connsiteX29" fmla="*/ 11404853 w 12138662"/>
              <a:gd name="connsiteY29" fmla="*/ 3687094 h 4173140"/>
              <a:gd name="connsiteX30" fmla="*/ 11405352 w 12138662"/>
              <a:gd name="connsiteY30" fmla="*/ 3684564 h 4173140"/>
              <a:gd name="connsiteX31" fmla="*/ 11308093 w 12138662"/>
              <a:gd name="connsiteY31" fmla="*/ 3565310 h 4173140"/>
              <a:gd name="connsiteX32" fmla="*/ 7043448 w 12138662"/>
              <a:gd name="connsiteY32" fmla="*/ 3561509 h 4173140"/>
              <a:gd name="connsiteX33" fmla="*/ 6958922 w 12138662"/>
              <a:gd name="connsiteY33" fmla="*/ 3636540 h 4173140"/>
              <a:gd name="connsiteX34" fmla="*/ 7043448 w 12138662"/>
              <a:gd name="connsiteY34" fmla="*/ 3711571 h 4173140"/>
              <a:gd name="connsiteX35" fmla="*/ 7127974 w 12138662"/>
              <a:gd name="connsiteY35" fmla="*/ 3636540 h 4173140"/>
              <a:gd name="connsiteX36" fmla="*/ 7043448 w 12138662"/>
              <a:gd name="connsiteY36" fmla="*/ 3561509 h 4173140"/>
              <a:gd name="connsiteX37" fmla="*/ 5992224 w 12138662"/>
              <a:gd name="connsiteY37" fmla="*/ 3517321 h 4173140"/>
              <a:gd name="connsiteX38" fmla="*/ 6095205 w 12138662"/>
              <a:gd name="connsiteY38" fmla="*/ 3517321 h 4173140"/>
              <a:gd name="connsiteX39" fmla="*/ 6095205 w 12138662"/>
              <a:gd name="connsiteY39" fmla="*/ 3984462 h 4173140"/>
              <a:gd name="connsiteX40" fmla="*/ 5992224 w 12138662"/>
              <a:gd name="connsiteY40" fmla="*/ 3984462 h 4173140"/>
              <a:gd name="connsiteX41" fmla="*/ 10200413 w 12138662"/>
              <a:gd name="connsiteY41" fmla="*/ 3501874 h 4173140"/>
              <a:gd name="connsiteX42" fmla="*/ 10270094 w 12138662"/>
              <a:gd name="connsiteY42" fmla="*/ 3513591 h 4173140"/>
              <a:gd name="connsiteX43" fmla="*/ 10411957 w 12138662"/>
              <a:gd name="connsiteY43" fmla="*/ 3744210 h 4173140"/>
              <a:gd name="connsiteX44" fmla="*/ 10277408 w 12138662"/>
              <a:gd name="connsiteY44" fmla="*/ 3970889 h 4173140"/>
              <a:gd name="connsiteX45" fmla="*/ 10131896 w 12138662"/>
              <a:gd name="connsiteY45" fmla="*/ 3992625 h 4173140"/>
              <a:gd name="connsiteX46" fmla="*/ 10075090 w 12138662"/>
              <a:gd name="connsiteY46" fmla="*/ 3967929 h 4173140"/>
              <a:gd name="connsiteX47" fmla="*/ 10075091 w 12138662"/>
              <a:gd name="connsiteY47" fmla="*/ 4141523 h 4173140"/>
              <a:gd name="connsiteX48" fmla="*/ 9972110 w 12138662"/>
              <a:gd name="connsiteY48" fmla="*/ 4141522 h 4173140"/>
              <a:gd name="connsiteX49" fmla="*/ 9972110 w 12138662"/>
              <a:gd name="connsiteY49" fmla="*/ 3506902 h 4173140"/>
              <a:gd name="connsiteX50" fmla="*/ 10075091 w 12138662"/>
              <a:gd name="connsiteY50" fmla="*/ 3506903 h 4173140"/>
              <a:gd name="connsiteX51" fmla="*/ 10075091 w 12138662"/>
              <a:gd name="connsiteY51" fmla="*/ 3546733 h 4173140"/>
              <a:gd name="connsiteX52" fmla="*/ 10131242 w 12138662"/>
              <a:gd name="connsiteY52" fmla="*/ 3514945 h 4173140"/>
              <a:gd name="connsiteX53" fmla="*/ 10200413 w 12138662"/>
              <a:gd name="connsiteY53" fmla="*/ 3501874 h 4173140"/>
              <a:gd name="connsiteX54" fmla="*/ 10773568 w 12138662"/>
              <a:gd name="connsiteY54" fmla="*/ 3497902 h 4173140"/>
              <a:gd name="connsiteX55" fmla="*/ 10843249 w 12138662"/>
              <a:gd name="connsiteY55" fmla="*/ 3509619 h 4173140"/>
              <a:gd name="connsiteX56" fmla="*/ 10985112 w 12138662"/>
              <a:gd name="connsiteY56" fmla="*/ 3740238 h 4173140"/>
              <a:gd name="connsiteX57" fmla="*/ 10850563 w 12138662"/>
              <a:gd name="connsiteY57" fmla="*/ 3966917 h 4173140"/>
              <a:gd name="connsiteX58" fmla="*/ 10705051 w 12138662"/>
              <a:gd name="connsiteY58" fmla="*/ 3988653 h 4173140"/>
              <a:gd name="connsiteX59" fmla="*/ 10648245 w 12138662"/>
              <a:gd name="connsiteY59" fmla="*/ 3963957 h 4173140"/>
              <a:gd name="connsiteX60" fmla="*/ 10648246 w 12138662"/>
              <a:gd name="connsiteY60" fmla="*/ 4137551 h 4173140"/>
              <a:gd name="connsiteX61" fmla="*/ 10545265 w 12138662"/>
              <a:gd name="connsiteY61" fmla="*/ 4137550 h 4173140"/>
              <a:gd name="connsiteX62" fmla="*/ 10545265 w 12138662"/>
              <a:gd name="connsiteY62" fmla="*/ 3502930 h 4173140"/>
              <a:gd name="connsiteX63" fmla="*/ 10648246 w 12138662"/>
              <a:gd name="connsiteY63" fmla="*/ 3502931 h 4173140"/>
              <a:gd name="connsiteX64" fmla="*/ 10648246 w 12138662"/>
              <a:gd name="connsiteY64" fmla="*/ 3542761 h 4173140"/>
              <a:gd name="connsiteX65" fmla="*/ 10704397 w 12138662"/>
              <a:gd name="connsiteY65" fmla="*/ 3510973 h 4173140"/>
              <a:gd name="connsiteX66" fmla="*/ 10773568 w 12138662"/>
              <a:gd name="connsiteY66" fmla="*/ 3497902 h 4173140"/>
              <a:gd name="connsiteX67" fmla="*/ 11298959 w 12138662"/>
              <a:gd name="connsiteY67" fmla="*/ 3495518 h 4173140"/>
              <a:gd name="connsiteX68" fmla="*/ 11524226 w 12138662"/>
              <a:gd name="connsiteY68" fmla="*/ 3739990 h 4173140"/>
              <a:gd name="connsiteX69" fmla="*/ 11522203 w 12138662"/>
              <a:gd name="connsiteY69" fmla="*/ 3761772 h 4173140"/>
              <a:gd name="connsiteX70" fmla="*/ 11188863 w 12138662"/>
              <a:gd name="connsiteY70" fmla="*/ 3761772 h 4173140"/>
              <a:gd name="connsiteX71" fmla="*/ 11188863 w 12138662"/>
              <a:gd name="connsiteY71" fmla="*/ 3809743 h 4173140"/>
              <a:gd name="connsiteX72" fmla="*/ 11190688 w 12138662"/>
              <a:gd name="connsiteY72" fmla="*/ 3809743 h 4173140"/>
              <a:gd name="connsiteX73" fmla="*/ 11430016 w 12138662"/>
              <a:gd name="connsiteY73" fmla="*/ 3827523 h 4173140"/>
              <a:gd name="connsiteX74" fmla="*/ 11518437 w 12138662"/>
              <a:gd name="connsiteY74" fmla="*/ 3866603 h 4173140"/>
              <a:gd name="connsiteX75" fmla="*/ 11323408 w 12138662"/>
              <a:gd name="connsiteY75" fmla="*/ 4001577 h 4173140"/>
              <a:gd name="connsiteX76" fmla="*/ 11073693 w 12138662"/>
              <a:gd name="connsiteY76" fmla="*/ 3739990 h 4173140"/>
              <a:gd name="connsiteX77" fmla="*/ 11298959 w 12138662"/>
              <a:gd name="connsiteY77" fmla="*/ 3495518 h 4173140"/>
              <a:gd name="connsiteX78" fmla="*/ 4527436 w 12138662"/>
              <a:gd name="connsiteY78" fmla="*/ 3495113 h 4173140"/>
              <a:gd name="connsiteX79" fmla="*/ 4683970 w 12138662"/>
              <a:gd name="connsiteY79" fmla="*/ 3644253 h 4173140"/>
              <a:gd name="connsiteX80" fmla="*/ 4684701 w 12138662"/>
              <a:gd name="connsiteY80" fmla="*/ 3993080 h 4173140"/>
              <a:gd name="connsiteX81" fmla="*/ 4561412 w 12138662"/>
              <a:gd name="connsiteY81" fmla="*/ 3993080 h 4173140"/>
              <a:gd name="connsiteX82" fmla="*/ 4561412 w 12138662"/>
              <a:gd name="connsiteY82" fmla="*/ 3640932 h 4173140"/>
              <a:gd name="connsiteX83" fmla="*/ 4379277 w 12138662"/>
              <a:gd name="connsiteY83" fmla="*/ 3640932 h 4173140"/>
              <a:gd name="connsiteX84" fmla="*/ 4379277 w 12138662"/>
              <a:gd name="connsiteY84" fmla="*/ 3993080 h 4173140"/>
              <a:gd name="connsiteX85" fmla="*/ 4255987 w 12138662"/>
              <a:gd name="connsiteY85" fmla="*/ 3993080 h 4173140"/>
              <a:gd name="connsiteX86" fmla="*/ 4255987 w 12138662"/>
              <a:gd name="connsiteY86" fmla="*/ 3640932 h 4173140"/>
              <a:gd name="connsiteX87" fmla="*/ 4078840 w 12138662"/>
              <a:gd name="connsiteY87" fmla="*/ 3640932 h 4173140"/>
              <a:gd name="connsiteX88" fmla="*/ 4078840 w 12138662"/>
              <a:gd name="connsiteY88" fmla="*/ 3993080 h 4173140"/>
              <a:gd name="connsiteX89" fmla="*/ 3955550 w 12138662"/>
              <a:gd name="connsiteY89" fmla="*/ 3993080 h 4173140"/>
              <a:gd name="connsiteX90" fmla="*/ 3955550 w 12138662"/>
              <a:gd name="connsiteY90" fmla="*/ 3510194 h 4173140"/>
              <a:gd name="connsiteX91" fmla="*/ 4078840 w 12138662"/>
              <a:gd name="connsiteY91" fmla="*/ 3510194 h 4173140"/>
              <a:gd name="connsiteX92" fmla="*/ 4078840 w 12138662"/>
              <a:gd name="connsiteY92" fmla="*/ 3551880 h 4173140"/>
              <a:gd name="connsiteX93" fmla="*/ 4359898 w 12138662"/>
              <a:gd name="connsiteY93" fmla="*/ 3615525 h 4173140"/>
              <a:gd name="connsiteX94" fmla="*/ 4527436 w 12138662"/>
              <a:gd name="connsiteY94" fmla="*/ 3495113 h 4173140"/>
              <a:gd name="connsiteX95" fmla="*/ 11958352 w 12138662"/>
              <a:gd name="connsiteY95" fmla="*/ 3494987 h 4173140"/>
              <a:gd name="connsiteX96" fmla="*/ 12062758 w 12138662"/>
              <a:gd name="connsiteY96" fmla="*/ 3682680 h 4173140"/>
              <a:gd name="connsiteX97" fmla="*/ 12062662 w 12138662"/>
              <a:gd name="connsiteY97" fmla="*/ 3718328 h 4173140"/>
              <a:gd name="connsiteX98" fmla="*/ 12062758 w 12138662"/>
              <a:gd name="connsiteY98" fmla="*/ 3984462 h 4173140"/>
              <a:gd name="connsiteX99" fmla="*/ 11959777 w 12138662"/>
              <a:gd name="connsiteY99" fmla="*/ 3984462 h 4173140"/>
              <a:gd name="connsiteX100" fmla="*/ 11959777 w 12138662"/>
              <a:gd name="connsiteY100" fmla="*/ 3807711 h 4173140"/>
              <a:gd name="connsiteX101" fmla="*/ 11960194 w 12138662"/>
              <a:gd name="connsiteY101" fmla="*/ 3612080 h 4173140"/>
              <a:gd name="connsiteX102" fmla="*/ 11772880 w 12138662"/>
              <a:gd name="connsiteY102" fmla="*/ 3687835 h 4173140"/>
              <a:gd name="connsiteX103" fmla="*/ 11772880 w 12138662"/>
              <a:gd name="connsiteY103" fmla="*/ 3984462 h 4173140"/>
              <a:gd name="connsiteX104" fmla="*/ 11669899 w 12138662"/>
              <a:gd name="connsiteY104" fmla="*/ 3984462 h 4173140"/>
              <a:gd name="connsiteX105" fmla="*/ 11669899 w 12138662"/>
              <a:gd name="connsiteY105" fmla="*/ 3517321 h 4173140"/>
              <a:gd name="connsiteX106" fmla="*/ 11772880 w 12138662"/>
              <a:gd name="connsiteY106" fmla="*/ 3517321 h 4173140"/>
              <a:gd name="connsiteX107" fmla="*/ 11772880 w 12138662"/>
              <a:gd name="connsiteY107" fmla="*/ 3624400 h 4173140"/>
              <a:gd name="connsiteX108" fmla="*/ 11917332 w 12138662"/>
              <a:gd name="connsiteY108" fmla="*/ 3495367 h 4173140"/>
              <a:gd name="connsiteX109" fmla="*/ 11958352 w 12138662"/>
              <a:gd name="connsiteY109" fmla="*/ 3494987 h 4173140"/>
              <a:gd name="connsiteX110" fmla="*/ 6561454 w 12138662"/>
              <a:gd name="connsiteY110" fmla="*/ 3492584 h 4173140"/>
              <a:gd name="connsiteX111" fmla="*/ 6665859 w 12138662"/>
              <a:gd name="connsiteY111" fmla="*/ 3680277 h 4173140"/>
              <a:gd name="connsiteX112" fmla="*/ 6665763 w 12138662"/>
              <a:gd name="connsiteY112" fmla="*/ 3715925 h 4173140"/>
              <a:gd name="connsiteX113" fmla="*/ 6665859 w 12138662"/>
              <a:gd name="connsiteY113" fmla="*/ 3982059 h 4173140"/>
              <a:gd name="connsiteX114" fmla="*/ 6562878 w 12138662"/>
              <a:gd name="connsiteY114" fmla="*/ 3982059 h 4173140"/>
              <a:gd name="connsiteX115" fmla="*/ 6562878 w 12138662"/>
              <a:gd name="connsiteY115" fmla="*/ 3805308 h 4173140"/>
              <a:gd name="connsiteX116" fmla="*/ 6563295 w 12138662"/>
              <a:gd name="connsiteY116" fmla="*/ 3609677 h 4173140"/>
              <a:gd name="connsiteX117" fmla="*/ 6375981 w 12138662"/>
              <a:gd name="connsiteY117" fmla="*/ 3685432 h 4173140"/>
              <a:gd name="connsiteX118" fmla="*/ 6375981 w 12138662"/>
              <a:gd name="connsiteY118" fmla="*/ 3982059 h 4173140"/>
              <a:gd name="connsiteX119" fmla="*/ 6273000 w 12138662"/>
              <a:gd name="connsiteY119" fmla="*/ 3982059 h 4173140"/>
              <a:gd name="connsiteX120" fmla="*/ 6273000 w 12138662"/>
              <a:gd name="connsiteY120" fmla="*/ 3514918 h 4173140"/>
              <a:gd name="connsiteX121" fmla="*/ 6375981 w 12138662"/>
              <a:gd name="connsiteY121" fmla="*/ 3514918 h 4173140"/>
              <a:gd name="connsiteX122" fmla="*/ 6375981 w 12138662"/>
              <a:gd name="connsiteY122" fmla="*/ 3621997 h 4173140"/>
              <a:gd name="connsiteX123" fmla="*/ 6520433 w 12138662"/>
              <a:gd name="connsiteY123" fmla="*/ 3492964 h 4173140"/>
              <a:gd name="connsiteX124" fmla="*/ 6561454 w 12138662"/>
              <a:gd name="connsiteY124" fmla="*/ 3492584 h 4173140"/>
              <a:gd name="connsiteX125" fmla="*/ 9549712 w 12138662"/>
              <a:gd name="connsiteY125" fmla="*/ 3483910 h 4173140"/>
              <a:gd name="connsiteX126" fmla="*/ 9796015 w 12138662"/>
              <a:gd name="connsiteY126" fmla="*/ 3669477 h 4173140"/>
              <a:gd name="connsiteX127" fmla="*/ 9791855 w 12138662"/>
              <a:gd name="connsiteY127" fmla="*/ 3984462 h 4173140"/>
              <a:gd name="connsiteX128" fmla="*/ 9688874 w 12138662"/>
              <a:gd name="connsiteY128" fmla="*/ 3984462 h 4173140"/>
              <a:gd name="connsiteX129" fmla="*/ 9688874 w 12138662"/>
              <a:gd name="connsiteY129" fmla="*/ 3841179 h 4173140"/>
              <a:gd name="connsiteX130" fmla="*/ 9517873 w 12138662"/>
              <a:gd name="connsiteY130" fmla="*/ 3992169 h 4173140"/>
              <a:gd name="connsiteX131" fmla="*/ 9346872 w 12138662"/>
              <a:gd name="connsiteY131" fmla="*/ 3841179 h 4173140"/>
              <a:gd name="connsiteX132" fmla="*/ 9346873 w 12138662"/>
              <a:gd name="connsiteY132" fmla="*/ 3841179 h 4173140"/>
              <a:gd name="connsiteX133" fmla="*/ 9517874 w 12138662"/>
              <a:gd name="connsiteY133" fmla="*/ 3690189 h 4173140"/>
              <a:gd name="connsiteX134" fmla="*/ 9688874 w 12138662"/>
              <a:gd name="connsiteY134" fmla="*/ 3690189 h 4173140"/>
              <a:gd name="connsiteX135" fmla="*/ 9453130 w 12138662"/>
              <a:gd name="connsiteY135" fmla="*/ 3653134 h 4173140"/>
              <a:gd name="connsiteX136" fmla="*/ 9365611 w 12138662"/>
              <a:gd name="connsiteY136" fmla="*/ 3626334 h 4173140"/>
              <a:gd name="connsiteX137" fmla="*/ 9549712 w 12138662"/>
              <a:gd name="connsiteY137" fmla="*/ 3483910 h 4173140"/>
              <a:gd name="connsiteX138" fmla="*/ 5000914 w 12138662"/>
              <a:gd name="connsiteY138" fmla="*/ 3483910 h 4173140"/>
              <a:gd name="connsiteX139" fmla="*/ 5247217 w 12138662"/>
              <a:gd name="connsiteY139" fmla="*/ 3669477 h 4173140"/>
              <a:gd name="connsiteX140" fmla="*/ 5243057 w 12138662"/>
              <a:gd name="connsiteY140" fmla="*/ 3984462 h 4173140"/>
              <a:gd name="connsiteX141" fmla="*/ 5140076 w 12138662"/>
              <a:gd name="connsiteY141" fmla="*/ 3984462 h 4173140"/>
              <a:gd name="connsiteX142" fmla="*/ 5140076 w 12138662"/>
              <a:gd name="connsiteY142" fmla="*/ 3841179 h 4173140"/>
              <a:gd name="connsiteX143" fmla="*/ 4969075 w 12138662"/>
              <a:gd name="connsiteY143" fmla="*/ 3992169 h 4173140"/>
              <a:gd name="connsiteX144" fmla="*/ 4798074 w 12138662"/>
              <a:gd name="connsiteY144" fmla="*/ 3841179 h 4173140"/>
              <a:gd name="connsiteX145" fmla="*/ 4798075 w 12138662"/>
              <a:gd name="connsiteY145" fmla="*/ 3841179 h 4173140"/>
              <a:gd name="connsiteX146" fmla="*/ 4969076 w 12138662"/>
              <a:gd name="connsiteY146" fmla="*/ 3690189 h 4173140"/>
              <a:gd name="connsiteX147" fmla="*/ 5140076 w 12138662"/>
              <a:gd name="connsiteY147" fmla="*/ 3690189 h 4173140"/>
              <a:gd name="connsiteX148" fmla="*/ 4904332 w 12138662"/>
              <a:gd name="connsiteY148" fmla="*/ 3653134 h 4173140"/>
              <a:gd name="connsiteX149" fmla="*/ 4816813 w 12138662"/>
              <a:gd name="connsiteY149" fmla="*/ 3626334 h 4173140"/>
              <a:gd name="connsiteX150" fmla="*/ 5000914 w 12138662"/>
              <a:gd name="connsiteY150" fmla="*/ 3483910 h 4173140"/>
              <a:gd name="connsiteX151" fmla="*/ 7284352 w 12138662"/>
              <a:gd name="connsiteY151" fmla="*/ 3403232 h 4173140"/>
              <a:gd name="connsiteX152" fmla="*/ 7279996 w 12138662"/>
              <a:gd name="connsiteY152" fmla="*/ 3474177 h 4173140"/>
              <a:gd name="connsiteX153" fmla="*/ 7224170 w 12138662"/>
              <a:gd name="connsiteY153" fmla="*/ 3501300 h 4173140"/>
              <a:gd name="connsiteX154" fmla="*/ 7207008 w 12138662"/>
              <a:gd name="connsiteY154" fmla="*/ 3555359 h 4173140"/>
              <a:gd name="connsiteX155" fmla="*/ 7203349 w 12138662"/>
              <a:gd name="connsiteY155" fmla="*/ 3555359 h 4173140"/>
              <a:gd name="connsiteX156" fmla="*/ 7220385 w 12138662"/>
              <a:gd name="connsiteY156" fmla="*/ 3575618 h 4173140"/>
              <a:gd name="connsiteX157" fmla="*/ 7235414 w 12138662"/>
              <a:gd name="connsiteY157" fmla="*/ 3635300 h 4173140"/>
              <a:gd name="connsiteX158" fmla="*/ 7044168 w 12138662"/>
              <a:gd name="connsiteY158" fmla="*/ 3788629 h 4173140"/>
              <a:gd name="connsiteX159" fmla="*/ 6969727 w 12138662"/>
              <a:gd name="connsiteY159" fmla="*/ 3776580 h 4173140"/>
              <a:gd name="connsiteX160" fmla="*/ 6972701 w 12138662"/>
              <a:gd name="connsiteY160" fmla="*/ 3878532 h 4173140"/>
              <a:gd name="connsiteX161" fmla="*/ 7064126 w 12138662"/>
              <a:gd name="connsiteY161" fmla="*/ 3866482 h 4173140"/>
              <a:gd name="connsiteX162" fmla="*/ 7299005 w 12138662"/>
              <a:gd name="connsiteY162" fmla="*/ 4019811 h 4173140"/>
              <a:gd name="connsiteX163" fmla="*/ 7064126 w 12138662"/>
              <a:gd name="connsiteY163" fmla="*/ 4173140 h 4173140"/>
              <a:gd name="connsiteX164" fmla="*/ 6829247 w 12138662"/>
              <a:gd name="connsiteY164" fmla="*/ 4019811 h 4173140"/>
              <a:gd name="connsiteX165" fmla="*/ 6869361 w 12138662"/>
              <a:gd name="connsiteY165" fmla="*/ 3934084 h 4173140"/>
              <a:gd name="connsiteX166" fmla="*/ 6881952 w 12138662"/>
              <a:gd name="connsiteY166" fmla="*/ 3924122 h 4173140"/>
              <a:gd name="connsiteX167" fmla="*/ 6867964 w 12138662"/>
              <a:gd name="connsiteY167" fmla="*/ 3914293 h 4173140"/>
              <a:gd name="connsiteX168" fmla="*/ 6846696 w 12138662"/>
              <a:gd name="connsiteY168" fmla="*/ 3888836 h 4173140"/>
              <a:gd name="connsiteX169" fmla="*/ 6856676 w 12138662"/>
              <a:gd name="connsiteY169" fmla="*/ 3755158 h 4173140"/>
              <a:gd name="connsiteX170" fmla="*/ 6895546 w 12138662"/>
              <a:gd name="connsiteY170" fmla="*/ 3727796 h 4173140"/>
              <a:gd name="connsiteX171" fmla="*/ 6867951 w 12138662"/>
              <a:gd name="connsiteY171" fmla="*/ 3694983 h 4173140"/>
              <a:gd name="connsiteX172" fmla="*/ 6852922 w 12138662"/>
              <a:gd name="connsiteY172" fmla="*/ 3635300 h 4173140"/>
              <a:gd name="connsiteX173" fmla="*/ 7044168 w 12138662"/>
              <a:gd name="connsiteY173" fmla="*/ 3481971 h 4173140"/>
              <a:gd name="connsiteX174" fmla="*/ 7118610 w 12138662"/>
              <a:gd name="connsiteY174" fmla="*/ 3494021 h 4173140"/>
              <a:gd name="connsiteX175" fmla="*/ 7144369 w 12138662"/>
              <a:gd name="connsiteY175" fmla="*/ 3507945 h 4173140"/>
              <a:gd name="connsiteX176" fmla="*/ 7146121 w 12138662"/>
              <a:gd name="connsiteY176" fmla="*/ 3498091 h 4173140"/>
              <a:gd name="connsiteX177" fmla="*/ 7175179 w 12138662"/>
              <a:gd name="connsiteY177" fmla="*/ 3449208 h 4173140"/>
              <a:gd name="connsiteX178" fmla="*/ 7284352 w 12138662"/>
              <a:gd name="connsiteY178" fmla="*/ 3403232 h 4173140"/>
              <a:gd name="connsiteX179" fmla="*/ 7938194 w 12138662"/>
              <a:gd name="connsiteY179" fmla="*/ 3345069 h 4173140"/>
              <a:gd name="connsiteX180" fmla="*/ 8405751 w 12138662"/>
              <a:gd name="connsiteY180" fmla="*/ 3345069 h 4173140"/>
              <a:gd name="connsiteX181" fmla="*/ 8405751 w 12138662"/>
              <a:gd name="connsiteY181" fmla="*/ 3428728 h 4173140"/>
              <a:gd name="connsiteX182" fmla="*/ 8218642 w 12138662"/>
              <a:gd name="connsiteY182" fmla="*/ 3428728 h 4173140"/>
              <a:gd name="connsiteX183" fmla="*/ 8218642 w 12138662"/>
              <a:gd name="connsiteY183" fmla="*/ 3993082 h 4173140"/>
              <a:gd name="connsiteX184" fmla="*/ 8115661 w 12138662"/>
              <a:gd name="connsiteY184" fmla="*/ 3993082 h 4173140"/>
              <a:gd name="connsiteX185" fmla="*/ 8115661 w 12138662"/>
              <a:gd name="connsiteY185" fmla="*/ 3428728 h 4173140"/>
              <a:gd name="connsiteX186" fmla="*/ 7938194 w 12138662"/>
              <a:gd name="connsiteY186" fmla="*/ 3428728 h 4173140"/>
              <a:gd name="connsiteX187" fmla="*/ 8809147 w 12138662"/>
              <a:gd name="connsiteY187" fmla="*/ 3345064 h 4173140"/>
              <a:gd name="connsiteX188" fmla="*/ 8912128 w 12138662"/>
              <a:gd name="connsiteY188" fmla="*/ 3345064 h 4173140"/>
              <a:gd name="connsiteX189" fmla="*/ 8912128 w 12138662"/>
              <a:gd name="connsiteY189" fmla="*/ 3563954 h 4173140"/>
              <a:gd name="connsiteX190" fmla="*/ 9205161 w 12138662"/>
              <a:gd name="connsiteY190" fmla="*/ 3592122 h 4173140"/>
              <a:gd name="connsiteX191" fmla="*/ 9206942 w 12138662"/>
              <a:gd name="connsiteY191" fmla="*/ 3994880 h 4173140"/>
              <a:gd name="connsiteX192" fmla="*/ 9103961 w 12138662"/>
              <a:gd name="connsiteY192" fmla="*/ 3994880 h 4173140"/>
              <a:gd name="connsiteX193" fmla="*/ 9103961 w 12138662"/>
              <a:gd name="connsiteY193" fmla="*/ 3686425 h 4173140"/>
              <a:gd name="connsiteX194" fmla="*/ 8912128 w 12138662"/>
              <a:gd name="connsiteY194" fmla="*/ 3686425 h 4173140"/>
              <a:gd name="connsiteX195" fmla="*/ 8912128 w 12138662"/>
              <a:gd name="connsiteY195" fmla="*/ 3993079 h 4173140"/>
              <a:gd name="connsiteX196" fmla="*/ 8809147 w 12138662"/>
              <a:gd name="connsiteY196" fmla="*/ 3993079 h 4173140"/>
              <a:gd name="connsiteX197" fmla="*/ 7707333 w 12138662"/>
              <a:gd name="connsiteY197" fmla="*/ 3336447 h 4173140"/>
              <a:gd name="connsiteX198" fmla="*/ 7810314 w 12138662"/>
              <a:gd name="connsiteY198" fmla="*/ 3336447 h 4173140"/>
              <a:gd name="connsiteX199" fmla="*/ 7810314 w 12138662"/>
              <a:gd name="connsiteY199" fmla="*/ 3984462 h 4173140"/>
              <a:gd name="connsiteX200" fmla="*/ 7707333 w 12138662"/>
              <a:gd name="connsiteY200" fmla="*/ 3984462 h 4173140"/>
              <a:gd name="connsiteX201" fmla="*/ 5992224 w 12138662"/>
              <a:gd name="connsiteY201" fmla="*/ 3335706 h 4173140"/>
              <a:gd name="connsiteX202" fmla="*/ 6095205 w 12138662"/>
              <a:gd name="connsiteY202" fmla="*/ 3335706 h 4173140"/>
              <a:gd name="connsiteX203" fmla="*/ 6095205 w 12138662"/>
              <a:gd name="connsiteY203" fmla="*/ 3449728 h 4173140"/>
              <a:gd name="connsiteX204" fmla="*/ 5992224 w 12138662"/>
              <a:gd name="connsiteY204" fmla="*/ 3449728 h 4173140"/>
              <a:gd name="connsiteX205" fmla="*/ 5418058 w 12138662"/>
              <a:gd name="connsiteY205" fmla="*/ 3335704 h 4173140"/>
              <a:gd name="connsiteX206" fmla="*/ 5533429 w 12138662"/>
              <a:gd name="connsiteY206" fmla="*/ 3335704 h 4173140"/>
              <a:gd name="connsiteX207" fmla="*/ 5533429 w 12138662"/>
              <a:gd name="connsiteY207" fmla="*/ 3718965 h 4173140"/>
              <a:gd name="connsiteX208" fmla="*/ 5735073 w 12138662"/>
              <a:gd name="connsiteY208" fmla="*/ 3517321 h 4173140"/>
              <a:gd name="connsiteX209" fmla="*/ 5854839 w 12138662"/>
              <a:gd name="connsiteY209" fmla="*/ 3517321 h 4173140"/>
              <a:gd name="connsiteX210" fmla="*/ 5694530 w 12138662"/>
              <a:gd name="connsiteY210" fmla="*/ 3677631 h 4173140"/>
              <a:gd name="connsiteX211" fmla="*/ 5866433 w 12138662"/>
              <a:gd name="connsiteY211" fmla="*/ 3984462 h 4173140"/>
              <a:gd name="connsiteX212" fmla="*/ 5767147 w 12138662"/>
              <a:gd name="connsiteY212" fmla="*/ 3984462 h 4173140"/>
              <a:gd name="connsiteX213" fmla="*/ 5670814 w 12138662"/>
              <a:gd name="connsiteY213" fmla="*/ 3812518 h 4173140"/>
              <a:gd name="connsiteX214" fmla="*/ 5670814 w 12138662"/>
              <a:gd name="connsiteY214" fmla="*/ 3701346 h 4173140"/>
              <a:gd name="connsiteX215" fmla="*/ 5533429 w 12138662"/>
              <a:gd name="connsiteY215" fmla="*/ 3838731 h 4173140"/>
              <a:gd name="connsiteX216" fmla="*/ 5533429 w 12138662"/>
              <a:gd name="connsiteY216" fmla="*/ 3993080 h 4173140"/>
              <a:gd name="connsiteX217" fmla="*/ 5418058 w 12138662"/>
              <a:gd name="connsiteY217" fmla="*/ 3993080 h 4173140"/>
              <a:gd name="connsiteX218" fmla="*/ 10827056 w 12138662"/>
              <a:gd name="connsiteY218" fmla="*/ 312524 h 4173140"/>
              <a:gd name="connsiteX219" fmla="*/ 11045966 w 12138662"/>
              <a:gd name="connsiteY219" fmla="*/ 315639 h 4173140"/>
              <a:gd name="connsiteX220" fmla="*/ 12011392 w 12138662"/>
              <a:gd name="connsiteY220" fmla="*/ 1077865 h 4173140"/>
              <a:gd name="connsiteX221" fmla="*/ 12011391 w 12138662"/>
              <a:gd name="connsiteY221" fmla="*/ 1077865 h 4173140"/>
              <a:gd name="connsiteX222" fmla="*/ 12009251 w 12138662"/>
              <a:gd name="connsiteY222" fmla="*/ 1099092 h 4173140"/>
              <a:gd name="connsiteX223" fmla="*/ 11177673 w 12138662"/>
              <a:gd name="connsiteY223" fmla="*/ 1099092 h 4173140"/>
              <a:gd name="connsiteX224" fmla="*/ 11177673 w 12138662"/>
              <a:gd name="connsiteY224" fmla="*/ 1025440 h 4173140"/>
              <a:gd name="connsiteX225" fmla="*/ 10868103 w 12138662"/>
              <a:gd name="connsiteY225" fmla="*/ 826282 h 4173140"/>
              <a:gd name="connsiteX226" fmla="*/ 10558535 w 12138662"/>
              <a:gd name="connsiteY226" fmla="*/ 1025440 h 4173140"/>
              <a:gd name="connsiteX227" fmla="*/ 10868103 w 12138662"/>
              <a:gd name="connsiteY227" fmla="*/ 1224599 h 4173140"/>
              <a:gd name="connsiteX228" fmla="*/ 12138249 w 12138662"/>
              <a:gd name="connsiteY228" fmla="*/ 2045080 h 4173140"/>
              <a:gd name="connsiteX229" fmla="*/ 11313270 w 12138662"/>
              <a:gd name="connsiteY229" fmla="*/ 2887988 h 4173140"/>
              <a:gd name="connsiteX230" fmla="*/ 10488968 w 12138662"/>
              <a:gd name="connsiteY230" fmla="*/ 2887988 h 4173140"/>
              <a:gd name="connsiteX231" fmla="*/ 9726742 w 12138662"/>
              <a:gd name="connsiteY231" fmla="*/ 2125762 h 4173140"/>
              <a:gd name="connsiteX232" fmla="*/ 9726743 w 12138662"/>
              <a:gd name="connsiteY232" fmla="*/ 2125762 h 4173140"/>
              <a:gd name="connsiteX233" fmla="*/ 9728883 w 12138662"/>
              <a:gd name="connsiteY233" fmla="*/ 2104535 h 4173140"/>
              <a:gd name="connsiteX234" fmla="*/ 10560461 w 12138662"/>
              <a:gd name="connsiteY234" fmla="*/ 2104535 h 4173140"/>
              <a:gd name="connsiteX235" fmla="*/ 10560461 w 12138662"/>
              <a:gd name="connsiteY235" fmla="*/ 2178187 h 4173140"/>
              <a:gd name="connsiteX236" fmla="*/ 10870031 w 12138662"/>
              <a:gd name="connsiteY236" fmla="*/ 2377345 h 4173140"/>
              <a:gd name="connsiteX237" fmla="*/ 11179599 w 12138662"/>
              <a:gd name="connsiteY237" fmla="*/ 2178187 h 4173140"/>
              <a:gd name="connsiteX238" fmla="*/ 10870031 w 12138662"/>
              <a:gd name="connsiteY238" fmla="*/ 1979028 h 4173140"/>
              <a:gd name="connsiteX239" fmla="*/ 9848509 w 12138662"/>
              <a:gd name="connsiteY239" fmla="*/ 1576684 h 4173140"/>
              <a:gd name="connsiteX240" fmla="*/ 9678124 w 12138662"/>
              <a:gd name="connsiteY240" fmla="*/ 1231479 h 4173140"/>
              <a:gd name="connsiteX241" fmla="*/ 9662638 w 12138662"/>
              <a:gd name="connsiteY241" fmla="*/ 1077865 h 4173140"/>
              <a:gd name="connsiteX242" fmla="*/ 9678124 w 12138662"/>
              <a:gd name="connsiteY242" fmla="*/ 924250 h 4173140"/>
              <a:gd name="connsiteX243" fmla="*/ 10424864 w 12138662"/>
              <a:gd name="connsiteY243" fmla="*/ 315639 h 4173140"/>
              <a:gd name="connsiteX244" fmla="*/ 5616768 w 12138662"/>
              <a:gd name="connsiteY244" fmla="*/ 290998 h 4173140"/>
              <a:gd name="connsiteX245" fmla="*/ 6562563 w 12138662"/>
              <a:gd name="connsiteY245" fmla="*/ 1147139 h 4173140"/>
              <a:gd name="connsiteX246" fmla="*/ 6562563 w 12138662"/>
              <a:gd name="connsiteY246" fmla="*/ 2887988 h 4173140"/>
              <a:gd name="connsiteX247" fmla="*/ 5596793 w 12138662"/>
              <a:gd name="connsiteY247" fmla="*/ 2887988 h 4173140"/>
              <a:gd name="connsiteX248" fmla="*/ 5596793 w 12138662"/>
              <a:gd name="connsiteY248" fmla="*/ 1558105 h 4173140"/>
              <a:gd name="connsiteX249" fmla="*/ 4928973 w 12138662"/>
              <a:gd name="connsiteY249" fmla="*/ 1558105 h 4173140"/>
              <a:gd name="connsiteX250" fmla="*/ 4928973 w 12138662"/>
              <a:gd name="connsiteY250" fmla="*/ 2887989 h 4173140"/>
              <a:gd name="connsiteX251" fmla="*/ 3963204 w 12138662"/>
              <a:gd name="connsiteY251" fmla="*/ 2887989 h 4173140"/>
              <a:gd name="connsiteX252" fmla="*/ 3963204 w 12138662"/>
              <a:gd name="connsiteY252" fmla="*/ 314807 h 4173140"/>
              <a:gd name="connsiteX253" fmla="*/ 4928973 w 12138662"/>
              <a:gd name="connsiteY253" fmla="*/ 314807 h 4173140"/>
              <a:gd name="connsiteX254" fmla="*/ 4928973 w 12138662"/>
              <a:gd name="connsiteY254" fmla="*/ 838914 h 4173140"/>
              <a:gd name="connsiteX255" fmla="*/ 5616768 w 12138662"/>
              <a:gd name="connsiteY255" fmla="*/ 290998 h 4173140"/>
              <a:gd name="connsiteX256" fmla="*/ 8081734 w 12138662"/>
              <a:gd name="connsiteY256" fmla="*/ 288746 h 4173140"/>
              <a:gd name="connsiteX257" fmla="*/ 9363921 w 12138662"/>
              <a:gd name="connsiteY257" fmla="*/ 1326449 h 4173140"/>
              <a:gd name="connsiteX258" fmla="*/ 9364801 w 12138662"/>
              <a:gd name="connsiteY258" fmla="*/ 1332176 h 4173140"/>
              <a:gd name="connsiteX259" fmla="*/ 8467573 w 12138662"/>
              <a:gd name="connsiteY259" fmla="*/ 1332176 h 4173140"/>
              <a:gd name="connsiteX260" fmla="*/ 8460821 w 12138662"/>
              <a:gd name="connsiteY260" fmla="*/ 1268827 h 4173140"/>
              <a:gd name="connsiteX261" fmla="*/ 8091101 w 12138662"/>
              <a:gd name="connsiteY261" fmla="*/ 983804 h 4173140"/>
              <a:gd name="connsiteX262" fmla="*/ 7713711 w 12138662"/>
              <a:gd name="connsiteY262" fmla="*/ 1340768 h 4173140"/>
              <a:gd name="connsiteX263" fmla="*/ 7713711 w 12138662"/>
              <a:gd name="connsiteY263" fmla="*/ 1502800 h 4173140"/>
              <a:gd name="connsiteX264" fmla="*/ 7711923 w 12138662"/>
              <a:gd name="connsiteY264" fmla="*/ 1502800 h 4173140"/>
              <a:gd name="connsiteX265" fmla="*/ 7711923 w 12138662"/>
              <a:gd name="connsiteY265" fmla="*/ 1859763 h 4173140"/>
              <a:gd name="connsiteX266" fmla="*/ 8089312 w 12138662"/>
              <a:gd name="connsiteY266" fmla="*/ 2216727 h 4173140"/>
              <a:gd name="connsiteX267" fmla="*/ 8459033 w 12138662"/>
              <a:gd name="connsiteY267" fmla="*/ 1931704 h 4173140"/>
              <a:gd name="connsiteX268" fmla="*/ 8463692 w 12138662"/>
              <a:gd name="connsiteY268" fmla="*/ 1887988 h 4173140"/>
              <a:gd name="connsiteX269" fmla="*/ 9354158 w 12138662"/>
              <a:gd name="connsiteY269" fmla="*/ 1887988 h 4173140"/>
              <a:gd name="connsiteX270" fmla="*/ 9331671 w 12138662"/>
              <a:gd name="connsiteY270" fmla="*/ 1974835 h 4173140"/>
              <a:gd name="connsiteX271" fmla="*/ 8081734 w 12138662"/>
              <a:gd name="connsiteY271" fmla="*/ 2887989 h 4173140"/>
              <a:gd name="connsiteX272" fmla="*/ 6772956 w 12138662"/>
              <a:gd name="connsiteY272" fmla="*/ 1588368 h 4173140"/>
              <a:gd name="connsiteX273" fmla="*/ 8081734 w 12138662"/>
              <a:gd name="connsiteY273" fmla="*/ 288746 h 4173140"/>
              <a:gd name="connsiteX274" fmla="*/ 2854740 w 12138662"/>
              <a:gd name="connsiteY274" fmla="*/ 57041 h 4173140"/>
              <a:gd name="connsiteX275" fmla="*/ 3043976 w 12138662"/>
              <a:gd name="connsiteY275" fmla="*/ 225737 h 4173140"/>
              <a:gd name="connsiteX276" fmla="*/ 3182612 w 12138662"/>
              <a:gd name="connsiteY276" fmla="*/ 618275 h 4173140"/>
              <a:gd name="connsiteX277" fmla="*/ 3182612 w 12138662"/>
              <a:gd name="connsiteY277" fmla="*/ 3193981 h 4173140"/>
              <a:gd name="connsiteX278" fmla="*/ 582846 w 12138662"/>
              <a:gd name="connsiteY278" fmla="*/ 3193981 h 4173140"/>
              <a:gd name="connsiteX279" fmla="*/ 2808645 w 12138662"/>
              <a:gd name="connsiteY279" fmla="*/ 60445 h 4173140"/>
              <a:gd name="connsiteX280" fmla="*/ 2854740 w 12138662"/>
              <a:gd name="connsiteY280" fmla="*/ 57041 h 4173140"/>
              <a:gd name="connsiteX281" fmla="*/ 0 w 12138662"/>
              <a:gd name="connsiteY281" fmla="*/ 0 h 4173140"/>
              <a:gd name="connsiteX282" fmla="*/ 2536896 w 12138662"/>
              <a:gd name="connsiteY282" fmla="*/ 0 h 4173140"/>
              <a:gd name="connsiteX283" fmla="*/ 177523 w 12138662"/>
              <a:gd name="connsiteY283" fmla="*/ 3018007 h 4173140"/>
              <a:gd name="connsiteX284" fmla="*/ 99978 w 12138662"/>
              <a:gd name="connsiteY284" fmla="*/ 2963230 h 4173140"/>
              <a:gd name="connsiteX285" fmla="*/ 99978 w 12138662"/>
              <a:gd name="connsiteY285" fmla="*/ 2959228 h 4173140"/>
              <a:gd name="connsiteX286" fmla="*/ 131118 w 12138662"/>
              <a:gd name="connsiteY286" fmla="*/ 2962367 h 4173140"/>
              <a:gd name="connsiteX287" fmla="*/ 370911 w 12138662"/>
              <a:gd name="connsiteY287" fmla="*/ 2722574 h 4173140"/>
              <a:gd name="connsiteX288" fmla="*/ 131118 w 12138662"/>
              <a:gd name="connsiteY288" fmla="*/ 2482781 h 4173140"/>
              <a:gd name="connsiteX289" fmla="*/ 37780 w 12138662"/>
              <a:gd name="connsiteY289" fmla="*/ 2501625 h 4173140"/>
              <a:gd name="connsiteX290" fmla="*/ 0 w 12138662"/>
              <a:gd name="connsiteY290" fmla="*/ 2527097 h 41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2138662" h="4173140">
                <a:moveTo>
                  <a:pt x="7062266" y="3944779"/>
                </a:moveTo>
                <a:cubicBezTo>
                  <a:pt x="6985452" y="3944779"/>
                  <a:pt x="6923182" y="3978372"/>
                  <a:pt x="6923182" y="4019810"/>
                </a:cubicBezTo>
                <a:cubicBezTo>
                  <a:pt x="6923182" y="4061248"/>
                  <a:pt x="6985452" y="4094841"/>
                  <a:pt x="7062266" y="4094841"/>
                </a:cubicBezTo>
                <a:cubicBezTo>
                  <a:pt x="7139080" y="4094841"/>
                  <a:pt x="7201350" y="4061248"/>
                  <a:pt x="7201350" y="4019810"/>
                </a:cubicBezTo>
                <a:cubicBezTo>
                  <a:pt x="7201350" y="3978372"/>
                  <a:pt x="7139080" y="3944779"/>
                  <a:pt x="7062266" y="3944779"/>
                </a:cubicBezTo>
                <a:close/>
                <a:moveTo>
                  <a:pt x="9567635" y="3738427"/>
                </a:moveTo>
                <a:cubicBezTo>
                  <a:pt x="9509094" y="3738427"/>
                  <a:pt x="9461637" y="3780330"/>
                  <a:pt x="9461637" y="3832021"/>
                </a:cubicBezTo>
                <a:lnTo>
                  <a:pt x="9461636" y="3832021"/>
                </a:lnTo>
                <a:cubicBezTo>
                  <a:pt x="9461636" y="3883712"/>
                  <a:pt x="9509093" y="3925615"/>
                  <a:pt x="9567634" y="3925615"/>
                </a:cubicBezTo>
                <a:cubicBezTo>
                  <a:pt x="9626175" y="3925615"/>
                  <a:pt x="9673632" y="3883712"/>
                  <a:pt x="9673632" y="3832021"/>
                </a:cubicBezTo>
                <a:lnTo>
                  <a:pt x="9673632" y="3738427"/>
                </a:lnTo>
                <a:close/>
                <a:moveTo>
                  <a:pt x="5018837" y="3738427"/>
                </a:moveTo>
                <a:cubicBezTo>
                  <a:pt x="4960296" y="3738427"/>
                  <a:pt x="4912839" y="3780330"/>
                  <a:pt x="4912839" y="3832021"/>
                </a:cubicBezTo>
                <a:lnTo>
                  <a:pt x="4912838" y="3832021"/>
                </a:lnTo>
                <a:cubicBezTo>
                  <a:pt x="4912838" y="3883712"/>
                  <a:pt x="4960295" y="3925615"/>
                  <a:pt x="5018836" y="3925615"/>
                </a:cubicBezTo>
                <a:cubicBezTo>
                  <a:pt x="5077377" y="3925615"/>
                  <a:pt x="5124834" y="3883712"/>
                  <a:pt x="5124834" y="3832021"/>
                </a:cubicBezTo>
                <a:lnTo>
                  <a:pt x="5124834" y="3738427"/>
                </a:lnTo>
                <a:close/>
                <a:moveTo>
                  <a:pt x="10177440" y="3593458"/>
                </a:moveTo>
                <a:cubicBezTo>
                  <a:pt x="10115487" y="3593458"/>
                  <a:pt x="10065265" y="3661905"/>
                  <a:pt x="10065265" y="3746339"/>
                </a:cubicBezTo>
                <a:cubicBezTo>
                  <a:pt x="10065265" y="3830773"/>
                  <a:pt x="10115487" y="3899220"/>
                  <a:pt x="10177440" y="3899220"/>
                </a:cubicBezTo>
                <a:cubicBezTo>
                  <a:pt x="10239393" y="3899220"/>
                  <a:pt x="10289615" y="3830773"/>
                  <a:pt x="10289615" y="3746339"/>
                </a:cubicBezTo>
                <a:cubicBezTo>
                  <a:pt x="10289615" y="3661905"/>
                  <a:pt x="10239393" y="3593458"/>
                  <a:pt x="10177440" y="3593458"/>
                </a:cubicBezTo>
                <a:close/>
                <a:moveTo>
                  <a:pt x="10750595" y="3589486"/>
                </a:moveTo>
                <a:cubicBezTo>
                  <a:pt x="10688642" y="3589486"/>
                  <a:pt x="10638420" y="3657933"/>
                  <a:pt x="10638420" y="3742367"/>
                </a:cubicBezTo>
                <a:cubicBezTo>
                  <a:pt x="10638420" y="3826801"/>
                  <a:pt x="10688642" y="3895248"/>
                  <a:pt x="10750595" y="3895248"/>
                </a:cubicBezTo>
                <a:cubicBezTo>
                  <a:pt x="10812548" y="3895248"/>
                  <a:pt x="10862770" y="3826801"/>
                  <a:pt x="10862770" y="3742367"/>
                </a:cubicBezTo>
                <a:cubicBezTo>
                  <a:pt x="10862770" y="3657933"/>
                  <a:pt x="10812548" y="3589486"/>
                  <a:pt x="10750595" y="3589486"/>
                </a:cubicBezTo>
                <a:close/>
                <a:moveTo>
                  <a:pt x="11308093" y="3565310"/>
                </a:moveTo>
                <a:cubicBezTo>
                  <a:pt x="11236842" y="3570888"/>
                  <a:pt x="11196927" y="3591569"/>
                  <a:pt x="11192165" y="3689454"/>
                </a:cubicBezTo>
                <a:lnTo>
                  <a:pt x="11404853" y="3687094"/>
                </a:lnTo>
                <a:lnTo>
                  <a:pt x="11405352" y="3684564"/>
                </a:lnTo>
                <a:cubicBezTo>
                  <a:pt x="11405352" y="3620017"/>
                  <a:pt x="11379344" y="3559732"/>
                  <a:pt x="11308093" y="3565310"/>
                </a:cubicBezTo>
                <a:close/>
                <a:moveTo>
                  <a:pt x="7043448" y="3561509"/>
                </a:moveTo>
                <a:cubicBezTo>
                  <a:pt x="6996766" y="3561509"/>
                  <a:pt x="6958922" y="3595102"/>
                  <a:pt x="6958922" y="3636540"/>
                </a:cubicBezTo>
                <a:cubicBezTo>
                  <a:pt x="6958922" y="3677978"/>
                  <a:pt x="6996766" y="3711571"/>
                  <a:pt x="7043448" y="3711571"/>
                </a:cubicBezTo>
                <a:cubicBezTo>
                  <a:pt x="7090130" y="3711571"/>
                  <a:pt x="7127974" y="3677978"/>
                  <a:pt x="7127974" y="3636540"/>
                </a:cubicBezTo>
                <a:cubicBezTo>
                  <a:pt x="7127974" y="3595102"/>
                  <a:pt x="7090130" y="3561509"/>
                  <a:pt x="7043448" y="3561509"/>
                </a:cubicBezTo>
                <a:close/>
                <a:moveTo>
                  <a:pt x="5992224" y="3517321"/>
                </a:moveTo>
                <a:lnTo>
                  <a:pt x="6095205" y="3517321"/>
                </a:lnTo>
                <a:lnTo>
                  <a:pt x="6095205" y="3984462"/>
                </a:lnTo>
                <a:lnTo>
                  <a:pt x="5992224" y="3984462"/>
                </a:lnTo>
                <a:close/>
                <a:moveTo>
                  <a:pt x="10200413" y="3501874"/>
                </a:moveTo>
                <a:cubicBezTo>
                  <a:pt x="10223842" y="3501543"/>
                  <a:pt x="10247357" y="3505342"/>
                  <a:pt x="10270094" y="3513591"/>
                </a:cubicBezTo>
                <a:cubicBezTo>
                  <a:pt x="10358744" y="3545751"/>
                  <a:pt x="10415734" y="3638397"/>
                  <a:pt x="10411957" y="3744210"/>
                </a:cubicBezTo>
                <a:cubicBezTo>
                  <a:pt x="10408552" y="3839652"/>
                  <a:pt x="10356216" y="3927825"/>
                  <a:pt x="10277408" y="3970889"/>
                </a:cubicBezTo>
                <a:cubicBezTo>
                  <a:pt x="10230124" y="3996729"/>
                  <a:pt x="10178952" y="4003364"/>
                  <a:pt x="10131896" y="3992625"/>
                </a:cubicBezTo>
                <a:lnTo>
                  <a:pt x="10075090" y="3967929"/>
                </a:lnTo>
                <a:lnTo>
                  <a:pt x="10075091" y="4141523"/>
                </a:lnTo>
                <a:lnTo>
                  <a:pt x="9972110" y="4141522"/>
                </a:lnTo>
                <a:lnTo>
                  <a:pt x="9972110" y="3506902"/>
                </a:lnTo>
                <a:lnTo>
                  <a:pt x="10075091" y="3506903"/>
                </a:lnTo>
                <a:lnTo>
                  <a:pt x="10075091" y="3546733"/>
                </a:lnTo>
                <a:lnTo>
                  <a:pt x="10131242" y="3514945"/>
                </a:lnTo>
                <a:cubicBezTo>
                  <a:pt x="10153641" y="3506668"/>
                  <a:pt x="10176985" y="3502206"/>
                  <a:pt x="10200413" y="3501874"/>
                </a:cubicBezTo>
                <a:close/>
                <a:moveTo>
                  <a:pt x="10773568" y="3497902"/>
                </a:moveTo>
                <a:cubicBezTo>
                  <a:pt x="10796997" y="3497571"/>
                  <a:pt x="10820512" y="3501370"/>
                  <a:pt x="10843249" y="3509619"/>
                </a:cubicBezTo>
                <a:cubicBezTo>
                  <a:pt x="10931899" y="3541779"/>
                  <a:pt x="10988889" y="3634425"/>
                  <a:pt x="10985112" y="3740238"/>
                </a:cubicBezTo>
                <a:cubicBezTo>
                  <a:pt x="10981707" y="3835680"/>
                  <a:pt x="10929371" y="3923853"/>
                  <a:pt x="10850563" y="3966917"/>
                </a:cubicBezTo>
                <a:cubicBezTo>
                  <a:pt x="10803279" y="3992757"/>
                  <a:pt x="10752107" y="3999392"/>
                  <a:pt x="10705051" y="3988653"/>
                </a:cubicBezTo>
                <a:lnTo>
                  <a:pt x="10648245" y="3963957"/>
                </a:lnTo>
                <a:lnTo>
                  <a:pt x="10648246" y="4137551"/>
                </a:lnTo>
                <a:lnTo>
                  <a:pt x="10545265" y="4137550"/>
                </a:lnTo>
                <a:lnTo>
                  <a:pt x="10545265" y="3502930"/>
                </a:lnTo>
                <a:lnTo>
                  <a:pt x="10648246" y="3502931"/>
                </a:lnTo>
                <a:lnTo>
                  <a:pt x="10648246" y="3542761"/>
                </a:lnTo>
                <a:lnTo>
                  <a:pt x="10704397" y="3510973"/>
                </a:lnTo>
                <a:cubicBezTo>
                  <a:pt x="10726796" y="3502696"/>
                  <a:pt x="10750140" y="3498234"/>
                  <a:pt x="10773568" y="3497902"/>
                </a:cubicBezTo>
                <a:close/>
                <a:moveTo>
                  <a:pt x="11298959" y="3495518"/>
                </a:moveTo>
                <a:cubicBezTo>
                  <a:pt x="11467379" y="3490628"/>
                  <a:pt x="11524226" y="3604972"/>
                  <a:pt x="11524226" y="3739990"/>
                </a:cubicBezTo>
                <a:lnTo>
                  <a:pt x="11522203" y="3761772"/>
                </a:lnTo>
                <a:lnTo>
                  <a:pt x="11188863" y="3761772"/>
                </a:lnTo>
                <a:lnTo>
                  <a:pt x="11188863" y="3809743"/>
                </a:lnTo>
                <a:lnTo>
                  <a:pt x="11190688" y="3809743"/>
                </a:lnTo>
                <a:cubicBezTo>
                  <a:pt x="11263130" y="3977034"/>
                  <a:pt x="11416253" y="3904724"/>
                  <a:pt x="11430016" y="3827523"/>
                </a:cubicBezTo>
                <a:lnTo>
                  <a:pt x="11518437" y="3866603"/>
                </a:lnTo>
                <a:cubicBezTo>
                  <a:pt x="11496594" y="3892760"/>
                  <a:pt x="11432672" y="3997235"/>
                  <a:pt x="11323408" y="4001577"/>
                </a:cubicBezTo>
                <a:cubicBezTo>
                  <a:pt x="11104420" y="4010279"/>
                  <a:pt x="11077767" y="3824333"/>
                  <a:pt x="11073693" y="3739990"/>
                </a:cubicBezTo>
                <a:cubicBezTo>
                  <a:pt x="11069618" y="3655647"/>
                  <a:pt x="11130539" y="3500408"/>
                  <a:pt x="11298959" y="3495518"/>
                </a:cubicBezTo>
                <a:close/>
                <a:moveTo>
                  <a:pt x="4527436" y="3495113"/>
                </a:moveTo>
                <a:cubicBezTo>
                  <a:pt x="4607119" y="3489204"/>
                  <a:pt x="4684968" y="3528222"/>
                  <a:pt x="4683970" y="3644253"/>
                </a:cubicBezTo>
                <a:lnTo>
                  <a:pt x="4684701" y="3993080"/>
                </a:lnTo>
                <a:lnTo>
                  <a:pt x="4561412" y="3993080"/>
                </a:lnTo>
                <a:lnTo>
                  <a:pt x="4561412" y="3640932"/>
                </a:lnTo>
                <a:cubicBezTo>
                  <a:pt x="4544709" y="3592034"/>
                  <a:pt x="4452214" y="3550470"/>
                  <a:pt x="4379277" y="3640932"/>
                </a:cubicBezTo>
                <a:lnTo>
                  <a:pt x="4379277" y="3993080"/>
                </a:lnTo>
                <a:lnTo>
                  <a:pt x="4255987" y="3993080"/>
                </a:lnTo>
                <a:lnTo>
                  <a:pt x="4255987" y="3640932"/>
                </a:lnTo>
                <a:cubicBezTo>
                  <a:pt x="4184712" y="3550470"/>
                  <a:pt x="4098771" y="3621373"/>
                  <a:pt x="4078840" y="3640932"/>
                </a:cubicBezTo>
                <a:lnTo>
                  <a:pt x="4078840" y="3993080"/>
                </a:lnTo>
                <a:lnTo>
                  <a:pt x="3955550" y="3993080"/>
                </a:lnTo>
                <a:lnTo>
                  <a:pt x="3955550" y="3510194"/>
                </a:lnTo>
                <a:lnTo>
                  <a:pt x="4078840" y="3510194"/>
                </a:lnTo>
                <a:lnTo>
                  <a:pt x="4078840" y="3551880"/>
                </a:lnTo>
                <a:cubicBezTo>
                  <a:pt x="4104069" y="3521751"/>
                  <a:pt x="4305330" y="3410941"/>
                  <a:pt x="4359898" y="3615525"/>
                </a:cubicBezTo>
                <a:cubicBezTo>
                  <a:pt x="4366234" y="3551855"/>
                  <a:pt x="4447751" y="3501021"/>
                  <a:pt x="4527436" y="3495113"/>
                </a:cubicBezTo>
                <a:close/>
                <a:moveTo>
                  <a:pt x="11958352" y="3494987"/>
                </a:moveTo>
                <a:cubicBezTo>
                  <a:pt x="12005799" y="3499275"/>
                  <a:pt x="12064544" y="3528637"/>
                  <a:pt x="12062758" y="3682680"/>
                </a:cubicBezTo>
                <a:cubicBezTo>
                  <a:pt x="12062530" y="3702311"/>
                  <a:pt x="12062694" y="3706445"/>
                  <a:pt x="12062662" y="3718328"/>
                </a:cubicBezTo>
                <a:cubicBezTo>
                  <a:pt x="12062694" y="3807039"/>
                  <a:pt x="12062726" y="3895751"/>
                  <a:pt x="12062758" y="3984462"/>
                </a:cubicBezTo>
                <a:lnTo>
                  <a:pt x="11959777" y="3984462"/>
                </a:lnTo>
                <a:lnTo>
                  <a:pt x="11959777" y="3807711"/>
                </a:lnTo>
                <a:lnTo>
                  <a:pt x="11960194" y="3612080"/>
                </a:lnTo>
                <a:cubicBezTo>
                  <a:pt x="11869513" y="3542094"/>
                  <a:pt x="11804099" y="3625771"/>
                  <a:pt x="11772880" y="3687835"/>
                </a:cubicBezTo>
                <a:lnTo>
                  <a:pt x="11772880" y="3984462"/>
                </a:lnTo>
                <a:lnTo>
                  <a:pt x="11669899" y="3984462"/>
                </a:lnTo>
                <a:lnTo>
                  <a:pt x="11669899" y="3517321"/>
                </a:lnTo>
                <a:lnTo>
                  <a:pt x="11772880" y="3517321"/>
                </a:lnTo>
                <a:lnTo>
                  <a:pt x="11772880" y="3624400"/>
                </a:lnTo>
                <a:cubicBezTo>
                  <a:pt x="11796955" y="3535016"/>
                  <a:pt x="11874754" y="3497180"/>
                  <a:pt x="11917332" y="3495367"/>
                </a:cubicBezTo>
                <a:cubicBezTo>
                  <a:pt x="11927976" y="3494914"/>
                  <a:pt x="11942537" y="3493557"/>
                  <a:pt x="11958352" y="3494987"/>
                </a:cubicBezTo>
                <a:close/>
                <a:moveTo>
                  <a:pt x="6561454" y="3492584"/>
                </a:moveTo>
                <a:cubicBezTo>
                  <a:pt x="6608901" y="3496872"/>
                  <a:pt x="6667646" y="3526234"/>
                  <a:pt x="6665859" y="3680277"/>
                </a:cubicBezTo>
                <a:cubicBezTo>
                  <a:pt x="6665631" y="3699908"/>
                  <a:pt x="6665795" y="3704042"/>
                  <a:pt x="6665763" y="3715925"/>
                </a:cubicBezTo>
                <a:cubicBezTo>
                  <a:pt x="6665795" y="3804636"/>
                  <a:pt x="6665827" y="3893348"/>
                  <a:pt x="6665859" y="3982059"/>
                </a:cubicBezTo>
                <a:lnTo>
                  <a:pt x="6562878" y="3982059"/>
                </a:lnTo>
                <a:lnTo>
                  <a:pt x="6562878" y="3805308"/>
                </a:lnTo>
                <a:lnTo>
                  <a:pt x="6563295" y="3609677"/>
                </a:lnTo>
                <a:cubicBezTo>
                  <a:pt x="6472614" y="3539691"/>
                  <a:pt x="6407200" y="3623368"/>
                  <a:pt x="6375981" y="3685432"/>
                </a:cubicBezTo>
                <a:lnTo>
                  <a:pt x="6375981" y="3982059"/>
                </a:lnTo>
                <a:lnTo>
                  <a:pt x="6273000" y="3982059"/>
                </a:lnTo>
                <a:lnTo>
                  <a:pt x="6273000" y="3514918"/>
                </a:lnTo>
                <a:lnTo>
                  <a:pt x="6375981" y="3514918"/>
                </a:lnTo>
                <a:lnTo>
                  <a:pt x="6375981" y="3621997"/>
                </a:lnTo>
                <a:cubicBezTo>
                  <a:pt x="6400056" y="3532613"/>
                  <a:pt x="6477855" y="3494777"/>
                  <a:pt x="6520433" y="3492964"/>
                </a:cubicBezTo>
                <a:cubicBezTo>
                  <a:pt x="6531078" y="3492511"/>
                  <a:pt x="6545638" y="3491154"/>
                  <a:pt x="6561454" y="3492584"/>
                </a:cubicBezTo>
                <a:close/>
                <a:moveTo>
                  <a:pt x="9549712" y="3483910"/>
                </a:moveTo>
                <a:cubicBezTo>
                  <a:pt x="9615478" y="3473273"/>
                  <a:pt x="9798230" y="3498981"/>
                  <a:pt x="9796015" y="3669477"/>
                </a:cubicBezTo>
                <a:cubicBezTo>
                  <a:pt x="9793800" y="3839973"/>
                  <a:pt x="9791553" y="3855269"/>
                  <a:pt x="9791855" y="3984462"/>
                </a:cubicBezTo>
                <a:lnTo>
                  <a:pt x="9688874" y="3984462"/>
                </a:lnTo>
                <a:lnTo>
                  <a:pt x="9688874" y="3841179"/>
                </a:lnTo>
                <a:cubicBezTo>
                  <a:pt x="9688874" y="3924568"/>
                  <a:pt x="9612314" y="3992169"/>
                  <a:pt x="9517873" y="3992169"/>
                </a:cubicBezTo>
                <a:cubicBezTo>
                  <a:pt x="9423432" y="3992169"/>
                  <a:pt x="9346872" y="3924568"/>
                  <a:pt x="9346872" y="3841179"/>
                </a:cubicBezTo>
                <a:lnTo>
                  <a:pt x="9346873" y="3841179"/>
                </a:lnTo>
                <a:cubicBezTo>
                  <a:pt x="9346873" y="3757790"/>
                  <a:pt x="9423433" y="3690189"/>
                  <a:pt x="9517874" y="3690189"/>
                </a:cubicBezTo>
                <a:lnTo>
                  <a:pt x="9688874" y="3690189"/>
                </a:lnTo>
                <a:cubicBezTo>
                  <a:pt x="9680616" y="3509238"/>
                  <a:pt x="9461413" y="3572590"/>
                  <a:pt x="9453130" y="3653134"/>
                </a:cubicBezTo>
                <a:lnTo>
                  <a:pt x="9365611" y="3626334"/>
                </a:lnTo>
                <a:cubicBezTo>
                  <a:pt x="9374011" y="3599206"/>
                  <a:pt x="9440102" y="3501637"/>
                  <a:pt x="9549712" y="3483910"/>
                </a:cubicBezTo>
                <a:close/>
                <a:moveTo>
                  <a:pt x="5000914" y="3483910"/>
                </a:moveTo>
                <a:cubicBezTo>
                  <a:pt x="5066680" y="3473273"/>
                  <a:pt x="5249432" y="3498981"/>
                  <a:pt x="5247217" y="3669477"/>
                </a:cubicBezTo>
                <a:cubicBezTo>
                  <a:pt x="5245002" y="3839973"/>
                  <a:pt x="5242755" y="3855269"/>
                  <a:pt x="5243057" y="3984462"/>
                </a:cubicBezTo>
                <a:lnTo>
                  <a:pt x="5140076" y="3984462"/>
                </a:lnTo>
                <a:lnTo>
                  <a:pt x="5140076" y="3841179"/>
                </a:lnTo>
                <a:cubicBezTo>
                  <a:pt x="5140076" y="3924568"/>
                  <a:pt x="5063516" y="3992169"/>
                  <a:pt x="4969075" y="3992169"/>
                </a:cubicBezTo>
                <a:cubicBezTo>
                  <a:pt x="4874634" y="3992169"/>
                  <a:pt x="4798074" y="3924568"/>
                  <a:pt x="4798074" y="3841179"/>
                </a:cubicBezTo>
                <a:lnTo>
                  <a:pt x="4798075" y="3841179"/>
                </a:lnTo>
                <a:cubicBezTo>
                  <a:pt x="4798075" y="3757790"/>
                  <a:pt x="4874635" y="3690189"/>
                  <a:pt x="4969076" y="3690189"/>
                </a:cubicBezTo>
                <a:lnTo>
                  <a:pt x="5140076" y="3690189"/>
                </a:lnTo>
                <a:cubicBezTo>
                  <a:pt x="5131818" y="3509238"/>
                  <a:pt x="4912615" y="3572590"/>
                  <a:pt x="4904332" y="3653134"/>
                </a:cubicBezTo>
                <a:lnTo>
                  <a:pt x="4816813" y="3626334"/>
                </a:lnTo>
                <a:cubicBezTo>
                  <a:pt x="4825213" y="3599206"/>
                  <a:pt x="4891304" y="3501637"/>
                  <a:pt x="5000914" y="3483910"/>
                </a:cubicBezTo>
                <a:close/>
                <a:moveTo>
                  <a:pt x="7284352" y="3403232"/>
                </a:moveTo>
                <a:lnTo>
                  <a:pt x="7279996" y="3474177"/>
                </a:lnTo>
                <a:cubicBezTo>
                  <a:pt x="7258874" y="3472319"/>
                  <a:pt x="7238235" y="3482347"/>
                  <a:pt x="7224170" y="3501300"/>
                </a:cubicBezTo>
                <a:cubicBezTo>
                  <a:pt x="7213114" y="3516198"/>
                  <a:pt x="7207008" y="3535433"/>
                  <a:pt x="7207008" y="3555359"/>
                </a:cubicBezTo>
                <a:lnTo>
                  <a:pt x="7203349" y="3555359"/>
                </a:lnTo>
                <a:lnTo>
                  <a:pt x="7220385" y="3575618"/>
                </a:lnTo>
                <a:cubicBezTo>
                  <a:pt x="7230063" y="3593962"/>
                  <a:pt x="7235414" y="3614130"/>
                  <a:pt x="7235414" y="3635300"/>
                </a:cubicBezTo>
                <a:cubicBezTo>
                  <a:pt x="7235414" y="3719981"/>
                  <a:pt x="7149790" y="3788629"/>
                  <a:pt x="7044168" y="3788629"/>
                </a:cubicBezTo>
                <a:cubicBezTo>
                  <a:pt x="7017763" y="3788629"/>
                  <a:pt x="6992607" y="3784339"/>
                  <a:pt x="6969727" y="3776580"/>
                </a:cubicBezTo>
                <a:cubicBezTo>
                  <a:pt x="6941379" y="3788559"/>
                  <a:pt x="6915477" y="3856773"/>
                  <a:pt x="6972701" y="3878532"/>
                </a:cubicBezTo>
                <a:cubicBezTo>
                  <a:pt x="7000801" y="3870773"/>
                  <a:pt x="7031696" y="3866482"/>
                  <a:pt x="7064126" y="3866482"/>
                </a:cubicBezTo>
                <a:cubicBezTo>
                  <a:pt x="7193846" y="3866482"/>
                  <a:pt x="7299005" y="3935130"/>
                  <a:pt x="7299005" y="4019811"/>
                </a:cubicBezTo>
                <a:cubicBezTo>
                  <a:pt x="7299005" y="4104492"/>
                  <a:pt x="7193846" y="4173140"/>
                  <a:pt x="7064126" y="4173140"/>
                </a:cubicBezTo>
                <a:cubicBezTo>
                  <a:pt x="6934406" y="4173140"/>
                  <a:pt x="6829247" y="4104492"/>
                  <a:pt x="6829247" y="4019811"/>
                </a:cubicBezTo>
                <a:cubicBezTo>
                  <a:pt x="6829247" y="3988056"/>
                  <a:pt x="6844035" y="3958555"/>
                  <a:pt x="6869361" y="3934084"/>
                </a:cubicBezTo>
                <a:lnTo>
                  <a:pt x="6881952" y="3924122"/>
                </a:lnTo>
                <a:lnTo>
                  <a:pt x="6867964" y="3914293"/>
                </a:lnTo>
                <a:cubicBezTo>
                  <a:pt x="6859776" y="3906803"/>
                  <a:pt x="6852600" y="3898271"/>
                  <a:pt x="6846696" y="3888836"/>
                </a:cubicBezTo>
                <a:cubicBezTo>
                  <a:pt x="6820210" y="3846509"/>
                  <a:pt x="6824144" y="3793820"/>
                  <a:pt x="6856676" y="3755158"/>
                </a:cubicBezTo>
                <a:lnTo>
                  <a:pt x="6895546" y="3727796"/>
                </a:lnTo>
                <a:lnTo>
                  <a:pt x="6867951" y="3694983"/>
                </a:lnTo>
                <a:cubicBezTo>
                  <a:pt x="6858274" y="3676639"/>
                  <a:pt x="6852922" y="3656471"/>
                  <a:pt x="6852922" y="3635300"/>
                </a:cubicBezTo>
                <a:cubicBezTo>
                  <a:pt x="6852922" y="3550619"/>
                  <a:pt x="6938546" y="3481971"/>
                  <a:pt x="7044168" y="3481971"/>
                </a:cubicBezTo>
                <a:cubicBezTo>
                  <a:pt x="7070574" y="3481971"/>
                  <a:pt x="7095729" y="3486262"/>
                  <a:pt x="7118610" y="3494021"/>
                </a:cubicBezTo>
                <a:lnTo>
                  <a:pt x="7144369" y="3507945"/>
                </a:lnTo>
                <a:lnTo>
                  <a:pt x="7146121" y="3498091"/>
                </a:lnTo>
                <a:cubicBezTo>
                  <a:pt x="7152785" y="3480062"/>
                  <a:pt x="7162596" y="3463432"/>
                  <a:pt x="7175179" y="3449208"/>
                </a:cubicBezTo>
                <a:cubicBezTo>
                  <a:pt x="7203638" y="3417038"/>
                  <a:pt x="7243566" y="3400223"/>
                  <a:pt x="7284352" y="3403232"/>
                </a:cubicBezTo>
                <a:close/>
                <a:moveTo>
                  <a:pt x="7938194" y="3345069"/>
                </a:moveTo>
                <a:lnTo>
                  <a:pt x="8405751" y="3345069"/>
                </a:lnTo>
                <a:lnTo>
                  <a:pt x="8405751" y="3428728"/>
                </a:lnTo>
                <a:lnTo>
                  <a:pt x="8218642" y="3428728"/>
                </a:lnTo>
                <a:lnTo>
                  <a:pt x="8218642" y="3993082"/>
                </a:lnTo>
                <a:lnTo>
                  <a:pt x="8115661" y="3993082"/>
                </a:lnTo>
                <a:lnTo>
                  <a:pt x="8115661" y="3428728"/>
                </a:lnTo>
                <a:lnTo>
                  <a:pt x="7938194" y="3428728"/>
                </a:lnTo>
                <a:close/>
                <a:moveTo>
                  <a:pt x="8809147" y="3345064"/>
                </a:moveTo>
                <a:lnTo>
                  <a:pt x="8912128" y="3345064"/>
                </a:lnTo>
                <a:lnTo>
                  <a:pt x="8912128" y="3563954"/>
                </a:lnTo>
                <a:cubicBezTo>
                  <a:pt x="9131249" y="3378080"/>
                  <a:pt x="9200352" y="3563682"/>
                  <a:pt x="9205161" y="3592122"/>
                </a:cubicBezTo>
                <a:cubicBezTo>
                  <a:pt x="9205755" y="3726375"/>
                  <a:pt x="9206348" y="3860627"/>
                  <a:pt x="9206942" y="3994880"/>
                </a:cubicBezTo>
                <a:lnTo>
                  <a:pt x="9103961" y="3994880"/>
                </a:lnTo>
                <a:lnTo>
                  <a:pt x="9103961" y="3686425"/>
                </a:lnTo>
                <a:cubicBezTo>
                  <a:pt x="9087642" y="3526881"/>
                  <a:pt x="8933210" y="3598319"/>
                  <a:pt x="8912128" y="3686425"/>
                </a:cubicBezTo>
                <a:lnTo>
                  <a:pt x="8912128" y="3993079"/>
                </a:lnTo>
                <a:lnTo>
                  <a:pt x="8809147" y="3993079"/>
                </a:lnTo>
                <a:close/>
                <a:moveTo>
                  <a:pt x="7707333" y="3336447"/>
                </a:moveTo>
                <a:lnTo>
                  <a:pt x="7810314" y="3336447"/>
                </a:lnTo>
                <a:lnTo>
                  <a:pt x="7810314" y="3984462"/>
                </a:lnTo>
                <a:lnTo>
                  <a:pt x="7707333" y="3984462"/>
                </a:lnTo>
                <a:close/>
                <a:moveTo>
                  <a:pt x="5992224" y="3335706"/>
                </a:moveTo>
                <a:lnTo>
                  <a:pt x="6095205" y="3335706"/>
                </a:lnTo>
                <a:lnTo>
                  <a:pt x="6095205" y="3449728"/>
                </a:lnTo>
                <a:lnTo>
                  <a:pt x="5992224" y="3449728"/>
                </a:lnTo>
                <a:close/>
                <a:moveTo>
                  <a:pt x="5418058" y="3335704"/>
                </a:moveTo>
                <a:lnTo>
                  <a:pt x="5533429" y="3335704"/>
                </a:lnTo>
                <a:lnTo>
                  <a:pt x="5533429" y="3718965"/>
                </a:lnTo>
                <a:lnTo>
                  <a:pt x="5735073" y="3517321"/>
                </a:lnTo>
                <a:lnTo>
                  <a:pt x="5854839" y="3517321"/>
                </a:lnTo>
                <a:lnTo>
                  <a:pt x="5694530" y="3677631"/>
                </a:lnTo>
                <a:lnTo>
                  <a:pt x="5866433" y="3984462"/>
                </a:lnTo>
                <a:lnTo>
                  <a:pt x="5767147" y="3984462"/>
                </a:lnTo>
                <a:lnTo>
                  <a:pt x="5670814" y="3812518"/>
                </a:lnTo>
                <a:lnTo>
                  <a:pt x="5670814" y="3701346"/>
                </a:lnTo>
                <a:lnTo>
                  <a:pt x="5533429" y="3838731"/>
                </a:lnTo>
                <a:lnTo>
                  <a:pt x="5533429" y="3993080"/>
                </a:lnTo>
                <a:lnTo>
                  <a:pt x="5418058" y="3993080"/>
                </a:lnTo>
                <a:close/>
                <a:moveTo>
                  <a:pt x="10827056" y="312524"/>
                </a:moveTo>
                <a:lnTo>
                  <a:pt x="11045966" y="315639"/>
                </a:lnTo>
                <a:cubicBezTo>
                  <a:pt x="11466932" y="315639"/>
                  <a:pt x="12011392" y="656899"/>
                  <a:pt x="12011392" y="1077865"/>
                </a:cubicBezTo>
                <a:lnTo>
                  <a:pt x="12011391" y="1077865"/>
                </a:lnTo>
                <a:lnTo>
                  <a:pt x="12009251" y="1099092"/>
                </a:lnTo>
                <a:lnTo>
                  <a:pt x="11177673" y="1099092"/>
                </a:lnTo>
                <a:lnTo>
                  <a:pt x="11177673" y="1025440"/>
                </a:lnTo>
                <a:cubicBezTo>
                  <a:pt x="11177673" y="915448"/>
                  <a:pt x="11039073" y="826282"/>
                  <a:pt x="10868103" y="826282"/>
                </a:cubicBezTo>
                <a:cubicBezTo>
                  <a:pt x="10697133" y="826282"/>
                  <a:pt x="10558535" y="915448"/>
                  <a:pt x="10558535" y="1025440"/>
                </a:cubicBezTo>
                <a:cubicBezTo>
                  <a:pt x="10558535" y="1135433"/>
                  <a:pt x="10661274" y="1179775"/>
                  <a:pt x="10868103" y="1224599"/>
                </a:cubicBezTo>
                <a:cubicBezTo>
                  <a:pt x="11111965" y="1273515"/>
                  <a:pt x="12162501" y="1262716"/>
                  <a:pt x="12138249" y="2045080"/>
                </a:cubicBezTo>
                <a:cubicBezTo>
                  <a:pt x="12117411" y="2717305"/>
                  <a:pt x="11531486" y="2893889"/>
                  <a:pt x="11313270" y="2887988"/>
                </a:cubicBezTo>
                <a:cubicBezTo>
                  <a:pt x="10869170" y="2944433"/>
                  <a:pt x="10763735" y="2887988"/>
                  <a:pt x="10488968" y="2887988"/>
                </a:cubicBezTo>
                <a:cubicBezTo>
                  <a:pt x="10068002" y="2887988"/>
                  <a:pt x="9726742" y="2546728"/>
                  <a:pt x="9726742" y="2125762"/>
                </a:cubicBezTo>
                <a:lnTo>
                  <a:pt x="9726743" y="2125762"/>
                </a:lnTo>
                <a:lnTo>
                  <a:pt x="9728883" y="2104535"/>
                </a:lnTo>
                <a:lnTo>
                  <a:pt x="10560461" y="2104535"/>
                </a:lnTo>
                <a:lnTo>
                  <a:pt x="10560461" y="2178187"/>
                </a:lnTo>
                <a:cubicBezTo>
                  <a:pt x="10560461" y="2288179"/>
                  <a:pt x="10699061" y="2377345"/>
                  <a:pt x="10870031" y="2377345"/>
                </a:cubicBezTo>
                <a:cubicBezTo>
                  <a:pt x="11041001" y="2377345"/>
                  <a:pt x="11179599" y="2288179"/>
                  <a:pt x="11179599" y="2178187"/>
                </a:cubicBezTo>
                <a:cubicBezTo>
                  <a:pt x="11179599" y="2068194"/>
                  <a:pt x="11041001" y="1979028"/>
                  <a:pt x="10870031" y="1979028"/>
                </a:cubicBezTo>
                <a:cubicBezTo>
                  <a:pt x="10648183" y="1878777"/>
                  <a:pt x="10047160" y="1853675"/>
                  <a:pt x="9848509" y="1576684"/>
                </a:cubicBezTo>
                <a:cubicBezTo>
                  <a:pt x="9764652" y="1479878"/>
                  <a:pt x="9704777" y="1361729"/>
                  <a:pt x="9678124" y="1231479"/>
                </a:cubicBezTo>
                <a:lnTo>
                  <a:pt x="9662638" y="1077865"/>
                </a:lnTo>
                <a:lnTo>
                  <a:pt x="9678124" y="924250"/>
                </a:lnTo>
                <a:cubicBezTo>
                  <a:pt x="9749198" y="576916"/>
                  <a:pt x="10056519" y="315639"/>
                  <a:pt x="10424864" y="315639"/>
                </a:cubicBezTo>
                <a:close/>
                <a:moveTo>
                  <a:pt x="5616768" y="290998"/>
                </a:moveTo>
                <a:cubicBezTo>
                  <a:pt x="6064789" y="261600"/>
                  <a:pt x="6565566" y="518481"/>
                  <a:pt x="6562563" y="1147139"/>
                </a:cubicBezTo>
                <a:lnTo>
                  <a:pt x="6562563" y="2887988"/>
                </a:lnTo>
                <a:lnTo>
                  <a:pt x="5596793" y="2887988"/>
                </a:lnTo>
                <a:lnTo>
                  <a:pt x="5596793" y="1558105"/>
                </a:lnTo>
                <a:cubicBezTo>
                  <a:pt x="5598303" y="787141"/>
                  <a:pt x="4927462" y="984364"/>
                  <a:pt x="4928973" y="1558105"/>
                </a:cubicBezTo>
                <a:lnTo>
                  <a:pt x="4928973" y="2887989"/>
                </a:lnTo>
                <a:lnTo>
                  <a:pt x="3963204" y="2887989"/>
                </a:lnTo>
                <a:lnTo>
                  <a:pt x="3963204" y="314807"/>
                </a:lnTo>
                <a:lnTo>
                  <a:pt x="4928973" y="314807"/>
                </a:lnTo>
                <a:lnTo>
                  <a:pt x="4928973" y="838914"/>
                </a:lnTo>
                <a:cubicBezTo>
                  <a:pt x="4951757" y="509911"/>
                  <a:pt x="5268306" y="313864"/>
                  <a:pt x="5616768" y="290998"/>
                </a:cubicBezTo>
                <a:close/>
                <a:moveTo>
                  <a:pt x="8081734" y="288746"/>
                </a:moveTo>
                <a:cubicBezTo>
                  <a:pt x="8714199" y="288746"/>
                  <a:pt x="9241882" y="734233"/>
                  <a:pt x="9363921" y="1326449"/>
                </a:cubicBezTo>
                <a:lnTo>
                  <a:pt x="9364801" y="1332176"/>
                </a:lnTo>
                <a:lnTo>
                  <a:pt x="8467573" y="1332176"/>
                </a:lnTo>
                <a:lnTo>
                  <a:pt x="8460821" y="1268827"/>
                </a:lnTo>
                <a:cubicBezTo>
                  <a:pt x="8425632" y="1106164"/>
                  <a:pt x="8273473" y="983804"/>
                  <a:pt x="8091101" y="983804"/>
                </a:cubicBezTo>
                <a:cubicBezTo>
                  <a:pt x="7882674" y="983804"/>
                  <a:pt x="7713711" y="1143622"/>
                  <a:pt x="7713711" y="1340768"/>
                </a:cubicBezTo>
                <a:lnTo>
                  <a:pt x="7713711" y="1502800"/>
                </a:lnTo>
                <a:lnTo>
                  <a:pt x="7711923" y="1502800"/>
                </a:lnTo>
                <a:lnTo>
                  <a:pt x="7711923" y="1859763"/>
                </a:lnTo>
                <a:cubicBezTo>
                  <a:pt x="7711923" y="2056909"/>
                  <a:pt x="7880885" y="2216727"/>
                  <a:pt x="8089312" y="2216727"/>
                </a:cubicBezTo>
                <a:cubicBezTo>
                  <a:pt x="8271685" y="2216727"/>
                  <a:pt x="8423844" y="2094366"/>
                  <a:pt x="8459033" y="1931704"/>
                </a:cubicBezTo>
                <a:lnTo>
                  <a:pt x="8463692" y="1887988"/>
                </a:lnTo>
                <a:lnTo>
                  <a:pt x="9354158" y="1887988"/>
                </a:lnTo>
                <a:lnTo>
                  <a:pt x="9331671" y="1974835"/>
                </a:lnTo>
                <a:cubicBezTo>
                  <a:pt x="9165964" y="2503870"/>
                  <a:pt x="8669023" y="2887989"/>
                  <a:pt x="8081734" y="2887989"/>
                </a:cubicBezTo>
                <a:cubicBezTo>
                  <a:pt x="7358916" y="2887989"/>
                  <a:pt x="6772956" y="2306129"/>
                  <a:pt x="6772956" y="1588368"/>
                </a:cubicBezTo>
                <a:cubicBezTo>
                  <a:pt x="6772956" y="870606"/>
                  <a:pt x="7358916" y="288746"/>
                  <a:pt x="8081734" y="288746"/>
                </a:cubicBezTo>
                <a:close/>
                <a:moveTo>
                  <a:pt x="2854740" y="57041"/>
                </a:moveTo>
                <a:cubicBezTo>
                  <a:pt x="2959887" y="64438"/>
                  <a:pt x="3045028" y="171883"/>
                  <a:pt x="3043976" y="225737"/>
                </a:cubicBezTo>
                <a:cubicBezTo>
                  <a:pt x="2706941" y="128667"/>
                  <a:pt x="2672010" y="842419"/>
                  <a:pt x="3182612" y="618275"/>
                </a:cubicBezTo>
                <a:lnTo>
                  <a:pt x="3182612" y="3193981"/>
                </a:lnTo>
                <a:lnTo>
                  <a:pt x="582846" y="3193981"/>
                </a:lnTo>
                <a:cubicBezTo>
                  <a:pt x="1701296" y="2696316"/>
                  <a:pt x="2174291" y="127804"/>
                  <a:pt x="2808645" y="60445"/>
                </a:cubicBezTo>
                <a:cubicBezTo>
                  <a:pt x="2824290" y="56970"/>
                  <a:pt x="2839719" y="55985"/>
                  <a:pt x="2854740" y="57041"/>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31" name="Title 13"/>
          <p:cNvSpPr>
            <a:spLocks noGrp="1"/>
          </p:cNvSpPr>
          <p:nvPr userDrawn="1">
            <p:ph type="title" hasCustomPrompt="1"/>
          </p:nvPr>
        </p:nvSpPr>
        <p:spPr>
          <a:xfrm>
            <a:off x="8026401" y="2108201"/>
            <a:ext cx="3907217" cy="2164255"/>
          </a:xfrm>
          <a:prstGeom prst="rect">
            <a:avLst/>
          </a:prstGeom>
        </p:spPr>
        <p:txBody>
          <a:bodyPr/>
          <a:lstStyle>
            <a:lvl1pPr algn="l">
              <a:defRPr sz="4267" b="1">
                <a:solidFill>
                  <a:schemeClr val="tx1">
                    <a:lumMod val="25000"/>
                    <a:lumOff val="75000"/>
                  </a:schemeClr>
                </a:solidFill>
              </a:defRPr>
            </a:lvl1pPr>
          </a:lstStyle>
          <a:p>
            <a:pPr lvl="0"/>
            <a:r>
              <a:rPr lang="en" dirty="0" smtClean="0"/>
              <a:t>This is your presentation title</a:t>
            </a:r>
            <a:endParaRPr lang="en-US" dirty="0" smtClean="0"/>
          </a:p>
        </p:txBody>
      </p:sp>
      <p:sp>
        <p:nvSpPr>
          <p:cNvPr id="32" name="Text Placeholder 2"/>
          <p:cNvSpPr>
            <a:spLocks noGrp="1"/>
          </p:cNvSpPr>
          <p:nvPr userDrawn="1">
            <p:ph type="body" sz="quarter" idx="12" hasCustomPrompt="1"/>
          </p:nvPr>
        </p:nvSpPr>
        <p:spPr>
          <a:xfrm>
            <a:off x="8026400" y="4788264"/>
            <a:ext cx="3891747" cy="571137"/>
          </a:xfrm>
          <a:prstGeom prst="rect">
            <a:avLst/>
          </a:prstGeom>
        </p:spPr>
        <p:txBody>
          <a:bodyPr/>
          <a:lstStyle>
            <a:lvl1pPr marL="0" indent="0">
              <a:buNone/>
              <a:defRPr sz="2667">
                <a:solidFill>
                  <a:schemeClr val="tx1">
                    <a:lumMod val="25000"/>
                    <a:lumOff val="75000"/>
                  </a:schemeClr>
                </a:solidFill>
              </a:defRPr>
            </a:lvl1pPr>
          </a:lstStyle>
          <a:p>
            <a:pPr lvl="0"/>
            <a:r>
              <a:rPr lang="en-US" dirty="0" smtClean="0"/>
              <a:t>This is your designation</a:t>
            </a:r>
            <a:endParaRPr lang="en-US" dirty="0"/>
          </a:p>
        </p:txBody>
      </p:sp>
      <p:pic>
        <p:nvPicPr>
          <p:cNvPr id="7" name="Picture Placeholder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492"/>
            <a:ext cx="9245600" cy="6872496"/>
          </a:xfrm>
          <a:custGeom>
            <a:avLst/>
            <a:gdLst>
              <a:gd name="connsiteX0" fmla="*/ 0 w 9067366"/>
              <a:gd name="connsiteY0" fmla="*/ 0 h 6842442"/>
              <a:gd name="connsiteX1" fmla="*/ 9067366 w 9067366"/>
              <a:gd name="connsiteY1" fmla="*/ 0 h 6842442"/>
              <a:gd name="connsiteX2" fmla="*/ 9032399 w 9067366"/>
              <a:gd name="connsiteY2" fmla="*/ 2341 h 6842442"/>
              <a:gd name="connsiteX3" fmla="*/ 4631490 w 9067366"/>
              <a:gd name="connsiteY3" fmla="*/ 6824641 h 6842442"/>
              <a:gd name="connsiteX4" fmla="*/ 4565826 w 9067366"/>
              <a:gd name="connsiteY4" fmla="*/ 6842442 h 6842442"/>
              <a:gd name="connsiteX5" fmla="*/ 0 w 9067366"/>
              <a:gd name="connsiteY5" fmla="*/ 6842442 h 6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366" h="6842442">
                <a:moveTo>
                  <a:pt x="0" y="0"/>
                </a:moveTo>
                <a:lnTo>
                  <a:pt x="9067366" y="0"/>
                </a:lnTo>
                <a:lnTo>
                  <a:pt x="9032399" y="2341"/>
                </a:lnTo>
                <a:cubicBezTo>
                  <a:pt x="7451270" y="202268"/>
                  <a:pt x="6492856" y="6227531"/>
                  <a:pt x="4631490" y="6824641"/>
                </a:cubicBezTo>
                <a:lnTo>
                  <a:pt x="4565826" y="6842442"/>
                </a:lnTo>
                <a:lnTo>
                  <a:pt x="0" y="6842442"/>
                </a:lnTo>
                <a:close/>
              </a:path>
            </a:pathLst>
          </a:custGeom>
        </p:spPr>
      </p:pic>
    </p:spTree>
    <p:extLst>
      <p:ext uri="{BB962C8B-B14F-4D97-AF65-F5344CB8AC3E}">
        <p14:creationId xmlns:p14="http://schemas.microsoft.com/office/powerpoint/2010/main" val="3377997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Agenda w Insert/Image - Logo left">
    <p:spTree>
      <p:nvGrpSpPr>
        <p:cNvPr id="1" name=""/>
        <p:cNvGrpSpPr/>
        <p:nvPr/>
      </p:nvGrpSpPr>
      <p:grpSpPr>
        <a:xfrm>
          <a:off x="0" y="0"/>
          <a:ext cx="0" cy="0"/>
          <a:chOff x="0" y="0"/>
          <a:chExt cx="0" cy="0"/>
        </a:xfrm>
      </p:grpSpPr>
      <p:sp>
        <p:nvSpPr>
          <p:cNvPr id="8" name="Freeform 7"/>
          <p:cNvSpPr/>
          <p:nvPr userDrawn="1"/>
        </p:nvSpPr>
        <p:spPr>
          <a:xfrm>
            <a:off x="2704" y="-1492"/>
            <a:ext cx="12176235" cy="6858000"/>
          </a:xfrm>
          <a:custGeom>
            <a:avLst/>
            <a:gdLst>
              <a:gd name="connsiteX0" fmla="*/ 0 w 10565176"/>
              <a:gd name="connsiteY0" fmla="*/ 0 h 6858000"/>
              <a:gd name="connsiteX1" fmla="*/ 10565176 w 10565176"/>
              <a:gd name="connsiteY1" fmla="*/ 0 h 6858000"/>
              <a:gd name="connsiteX2" fmla="*/ 10565176 w 10565176"/>
              <a:gd name="connsiteY2" fmla="*/ 2654 h 6858000"/>
              <a:gd name="connsiteX3" fmla="*/ 9670232 w 10565176"/>
              <a:gd name="connsiteY3" fmla="*/ 2654 h 6858000"/>
              <a:gd name="connsiteX4" fmla="*/ 8603031 w 10565176"/>
              <a:gd name="connsiteY4" fmla="*/ 682199 h 6858000"/>
              <a:gd name="connsiteX5" fmla="*/ 4900698 w 10565176"/>
              <a:gd name="connsiteY5" fmla="*/ 6783024 h 6858000"/>
              <a:gd name="connsiteX6" fmla="*/ 4756339 w 10565176"/>
              <a:gd name="connsiteY6" fmla="*/ 6858000 h 6858000"/>
              <a:gd name="connsiteX7" fmla="*/ 0 w 1056517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5176" h="6858000">
                <a:moveTo>
                  <a:pt x="0" y="0"/>
                </a:moveTo>
                <a:lnTo>
                  <a:pt x="10565176" y="0"/>
                </a:lnTo>
                <a:lnTo>
                  <a:pt x="10565176" y="2654"/>
                </a:lnTo>
                <a:lnTo>
                  <a:pt x="9670232" y="2654"/>
                </a:lnTo>
                <a:cubicBezTo>
                  <a:pt x="9133687" y="114395"/>
                  <a:pt x="8957569" y="298519"/>
                  <a:pt x="8603031" y="682199"/>
                </a:cubicBezTo>
                <a:cubicBezTo>
                  <a:pt x="7614759" y="1751704"/>
                  <a:pt x="6870111" y="5648348"/>
                  <a:pt x="4900698" y="6783024"/>
                </a:cubicBezTo>
                <a:lnTo>
                  <a:pt x="475633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dirty="0">
              <a:latin typeface="+mj-lt"/>
            </a:endParaRPr>
          </a:p>
        </p:txBody>
      </p:sp>
      <p:sp>
        <p:nvSpPr>
          <p:cNvPr id="10" name="Freeform 9"/>
          <p:cNvSpPr/>
          <p:nvPr userDrawn="1"/>
        </p:nvSpPr>
        <p:spPr>
          <a:xfrm>
            <a:off x="6" y="0"/>
            <a:ext cx="12191999" cy="6858000"/>
          </a:xfrm>
          <a:custGeom>
            <a:avLst/>
            <a:gdLst>
              <a:gd name="connsiteX0" fmla="*/ 4094166 w 12191999"/>
              <a:gd name="connsiteY0" fmla="*/ 2261937 h 6858000"/>
              <a:gd name="connsiteX1" fmla="*/ 4094387 w 12191999"/>
              <a:gd name="connsiteY1" fmla="*/ 2261937 h 6858000"/>
              <a:gd name="connsiteX2" fmla="*/ 4094387 w 12191999"/>
              <a:gd name="connsiteY2" fmla="*/ 6858000 h 6858000"/>
              <a:gd name="connsiteX3" fmla="*/ 4094166 w 12191999"/>
              <a:gd name="connsiteY3" fmla="*/ 6858000 h 6858000"/>
              <a:gd name="connsiteX4" fmla="*/ 0 w 12191999"/>
              <a:gd name="connsiteY4" fmla="*/ 2261937 h 6858000"/>
              <a:gd name="connsiteX5" fmla="*/ 153 w 12191999"/>
              <a:gd name="connsiteY5" fmla="*/ 2261937 h 6858000"/>
              <a:gd name="connsiteX6" fmla="*/ 153 w 12191999"/>
              <a:gd name="connsiteY6" fmla="*/ 6858000 h 6858000"/>
              <a:gd name="connsiteX7" fmla="*/ 0 w 12191999"/>
              <a:gd name="connsiteY7" fmla="*/ 6858000 h 6858000"/>
              <a:gd name="connsiteX8" fmla="*/ 9094631 w 12191999"/>
              <a:gd name="connsiteY8" fmla="*/ 0 h 6858000"/>
              <a:gd name="connsiteX9" fmla="*/ 9273256 w 12191999"/>
              <a:gd name="connsiteY9" fmla="*/ 0 h 6858000"/>
              <a:gd name="connsiteX10" fmla="*/ 4244322 w 12191999"/>
              <a:gd name="connsiteY10" fmla="*/ 6857638 h 6858000"/>
              <a:gd name="connsiteX11" fmla="*/ 9437628 w 12191999"/>
              <a:gd name="connsiteY11" fmla="*/ 6857638 h 6858000"/>
              <a:gd name="connsiteX12" fmla="*/ 10301257 w 12191999"/>
              <a:gd name="connsiteY12" fmla="*/ 6857638 h 6858000"/>
              <a:gd name="connsiteX13" fmla="*/ 10402878 w 12191999"/>
              <a:gd name="connsiteY13" fmla="*/ 6857638 h 6858000"/>
              <a:gd name="connsiteX14" fmla="*/ 10679807 w 12191999"/>
              <a:gd name="connsiteY14" fmla="*/ 6857638 h 6858000"/>
              <a:gd name="connsiteX15" fmla="*/ 10839808 w 12191999"/>
              <a:gd name="connsiteY15" fmla="*/ 6818086 h 6858000"/>
              <a:gd name="connsiteX16" fmla="*/ 12152284 w 12191999"/>
              <a:gd name="connsiteY16" fmla="*/ 5497496 h 6858000"/>
              <a:gd name="connsiteX17" fmla="*/ 12189400 w 12191999"/>
              <a:gd name="connsiteY17" fmla="*/ 5343224 h 6858000"/>
              <a:gd name="connsiteX18" fmla="*/ 12189400 w 12191999"/>
              <a:gd name="connsiteY18" fmla="*/ 6857638 h 6858000"/>
              <a:gd name="connsiteX19" fmla="*/ 12191999 w 12191999"/>
              <a:gd name="connsiteY19" fmla="*/ 6857638 h 6858000"/>
              <a:gd name="connsiteX20" fmla="*/ 12191999 w 12191999"/>
              <a:gd name="connsiteY20" fmla="*/ 6858000 h 6858000"/>
              <a:gd name="connsiteX21" fmla="*/ 4094387 w 12191999"/>
              <a:gd name="connsiteY21" fmla="*/ 6858000 h 6858000"/>
              <a:gd name="connsiteX22" fmla="*/ 4242766 w 12191999"/>
              <a:gd name="connsiteY22" fmla="*/ 6846446 h 6858000"/>
              <a:gd name="connsiteX23" fmla="*/ 9030090 w 12191999"/>
              <a:gd name="connsiteY23" fmla="*/ 124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99" h="6858000">
                <a:moveTo>
                  <a:pt x="4094166" y="2261937"/>
                </a:moveTo>
                <a:lnTo>
                  <a:pt x="4094387" y="2261937"/>
                </a:lnTo>
                <a:lnTo>
                  <a:pt x="4094387" y="6858000"/>
                </a:lnTo>
                <a:lnTo>
                  <a:pt x="4094166" y="6858000"/>
                </a:lnTo>
                <a:close/>
                <a:moveTo>
                  <a:pt x="0" y="2261937"/>
                </a:moveTo>
                <a:lnTo>
                  <a:pt x="153" y="2261937"/>
                </a:lnTo>
                <a:lnTo>
                  <a:pt x="153" y="6858000"/>
                </a:lnTo>
                <a:lnTo>
                  <a:pt x="0" y="6858000"/>
                </a:lnTo>
                <a:close/>
                <a:moveTo>
                  <a:pt x="9094631" y="0"/>
                </a:moveTo>
                <a:lnTo>
                  <a:pt x="9273256" y="0"/>
                </a:lnTo>
                <a:cubicBezTo>
                  <a:pt x="7453762" y="12559"/>
                  <a:pt x="6392880" y="6424744"/>
                  <a:pt x="4244322" y="6857638"/>
                </a:cubicBezTo>
                <a:lnTo>
                  <a:pt x="9437628" y="6857638"/>
                </a:lnTo>
                <a:lnTo>
                  <a:pt x="10301257" y="6857638"/>
                </a:lnTo>
                <a:lnTo>
                  <a:pt x="10402878" y="6857638"/>
                </a:lnTo>
                <a:lnTo>
                  <a:pt x="10679807" y="6857638"/>
                </a:lnTo>
                <a:lnTo>
                  <a:pt x="10839808" y="6818086"/>
                </a:lnTo>
                <a:cubicBezTo>
                  <a:pt x="11471187" y="6630264"/>
                  <a:pt x="11968250" y="6130498"/>
                  <a:pt x="12152284" y="5497496"/>
                </a:cubicBezTo>
                <a:lnTo>
                  <a:pt x="12189400" y="5343224"/>
                </a:lnTo>
                <a:lnTo>
                  <a:pt x="12189400" y="6857638"/>
                </a:lnTo>
                <a:lnTo>
                  <a:pt x="12191999" y="6857638"/>
                </a:lnTo>
                <a:lnTo>
                  <a:pt x="12191999" y="6858000"/>
                </a:lnTo>
                <a:lnTo>
                  <a:pt x="4094387" y="6858000"/>
                </a:lnTo>
                <a:lnTo>
                  <a:pt x="4242766" y="6846446"/>
                </a:lnTo>
                <a:cubicBezTo>
                  <a:pt x="6314703" y="6213617"/>
                  <a:pt x="7350640" y="423921"/>
                  <a:pt x="9030090" y="12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dirty="0"/>
          </a:p>
        </p:txBody>
      </p:sp>
      <p:sp>
        <p:nvSpPr>
          <p:cNvPr id="9" name="Text Placeholder 6"/>
          <p:cNvSpPr>
            <a:spLocks noGrp="1"/>
          </p:cNvSpPr>
          <p:nvPr>
            <p:ph type="body" sz="quarter" idx="13" hasCustomPrompt="1"/>
          </p:nvPr>
        </p:nvSpPr>
        <p:spPr>
          <a:xfrm>
            <a:off x="332509" y="374746"/>
            <a:ext cx="6519395" cy="929799"/>
          </a:xfrm>
          <a:prstGeom prst="rect">
            <a:avLst/>
          </a:prstGeom>
        </p:spPr>
        <p:txBody>
          <a:bodyPr>
            <a:normAutofit/>
          </a:bodyPr>
          <a:lstStyle>
            <a:lvl1pPr marL="0" indent="0">
              <a:buNone/>
              <a:defRPr sz="4267" b="1" baseline="0">
                <a:latin typeface="Arial" panose="020B0604020202020204" pitchFamily="34" charset="0"/>
                <a:cs typeface="Arial" panose="020B0604020202020204" pitchFamily="34" charset="0"/>
              </a:defRPr>
            </a:lvl1pPr>
          </a:lstStyle>
          <a:p>
            <a:pPr lvl="0"/>
            <a:r>
              <a:rPr lang="en-US" dirty="0" smtClean="0"/>
              <a:t>Agenda</a:t>
            </a:r>
          </a:p>
        </p:txBody>
      </p:sp>
      <p:sp>
        <p:nvSpPr>
          <p:cNvPr id="11" name="Text Placeholder 8"/>
          <p:cNvSpPr>
            <a:spLocks noGrp="1"/>
          </p:cNvSpPr>
          <p:nvPr>
            <p:ph type="body" sz="quarter" idx="10" hasCustomPrompt="1"/>
          </p:nvPr>
        </p:nvSpPr>
        <p:spPr>
          <a:xfrm>
            <a:off x="332509" y="1612237"/>
            <a:ext cx="6519395" cy="3007391"/>
          </a:xfrm>
          <a:prstGeom prst="rect">
            <a:avLst/>
          </a:prstGeom>
        </p:spPr>
        <p:txBody>
          <a:bodyPr>
            <a:noAutofit/>
          </a:bodyPr>
          <a:lstStyle>
            <a:lvl1pPr marL="457189" indent="-457189">
              <a:buFont typeface="Arial" panose="020B0604020202020204" pitchFamily="34" charset="0"/>
              <a:buChar char="•"/>
              <a:defRPr sz="32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grpSp>
        <p:nvGrpSpPr>
          <p:cNvPr id="2" name="Group 1"/>
          <p:cNvGrpSpPr/>
          <p:nvPr userDrawn="1"/>
        </p:nvGrpSpPr>
        <p:grpSpPr>
          <a:xfrm>
            <a:off x="4507832" y="-1491"/>
            <a:ext cx="7684168" cy="6871025"/>
            <a:chOff x="4507832" y="-1492"/>
            <a:chExt cx="7684168" cy="6871025"/>
          </a:xfrm>
        </p:grpSpPr>
        <p:sp>
          <p:nvSpPr>
            <p:cNvPr id="14" name="Rectangle 45"/>
            <p:cNvSpPr/>
            <p:nvPr userDrawn="1"/>
          </p:nvSpPr>
          <p:spPr>
            <a:xfrm>
              <a:off x="4507832" y="-1491"/>
              <a:ext cx="5321967" cy="6871018"/>
            </a:xfrm>
            <a:custGeom>
              <a:avLst/>
              <a:gdLst>
                <a:gd name="connsiteX0" fmla="*/ 0 w 5193581"/>
                <a:gd name="connsiteY0" fmla="*/ 0 h 6858000"/>
                <a:gd name="connsiteX1" fmla="*/ 5193581 w 5193581"/>
                <a:gd name="connsiteY1" fmla="*/ 0 h 6858000"/>
                <a:gd name="connsiteX2" fmla="*/ 5193581 w 5193581"/>
                <a:gd name="connsiteY2" fmla="*/ 6858000 h 6858000"/>
                <a:gd name="connsiteX3" fmla="*/ 0 w 5193581"/>
                <a:gd name="connsiteY3" fmla="*/ 6858000 h 6858000"/>
                <a:gd name="connsiteX4" fmla="*/ 0 w 5193581"/>
                <a:gd name="connsiteY4" fmla="*/ 0 h 6858000"/>
                <a:gd name="connsiteX0" fmla="*/ 0 w 5193581"/>
                <a:gd name="connsiteY0" fmla="*/ 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5" fmla="*/ 0 w 5193581"/>
                <a:gd name="connsiteY5" fmla="*/ 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581" h="6858000">
                  <a:moveTo>
                    <a:pt x="0" y="6858000"/>
                  </a:moveTo>
                  <a:cubicBezTo>
                    <a:pt x="2148672" y="6425083"/>
                    <a:pt x="3209610" y="12560"/>
                    <a:pt x="5029200" y="0"/>
                  </a:cubicBezTo>
                  <a:lnTo>
                    <a:pt x="5193581" y="0"/>
                  </a:lnTo>
                  <a:lnTo>
                    <a:pt x="5193581" y="6858000"/>
                  </a:lnTo>
                  <a:lnTo>
                    <a:pt x="0" y="68580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15" name="Rectangle 14"/>
            <p:cNvSpPr/>
            <p:nvPr userDrawn="1"/>
          </p:nvSpPr>
          <p:spPr>
            <a:xfrm>
              <a:off x="9718164" y="-1492"/>
              <a:ext cx="2473836" cy="68710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grpSp>
      <p:sp>
        <p:nvSpPr>
          <p:cNvPr id="21" name="Picture Placeholder 20"/>
          <p:cNvSpPr>
            <a:spLocks noGrp="1"/>
          </p:cNvSpPr>
          <p:nvPr>
            <p:ph type="pic" sz="quarter" idx="14"/>
          </p:nvPr>
        </p:nvSpPr>
        <p:spPr>
          <a:xfrm>
            <a:off x="4527145" y="-9104"/>
            <a:ext cx="8074096" cy="6878637"/>
          </a:xfrm>
          <a:custGeom>
            <a:avLst/>
            <a:gdLst>
              <a:gd name="connsiteX0" fmla="*/ 5207918 w 7947018"/>
              <a:gd name="connsiteY0" fmla="*/ 0 h 6878637"/>
              <a:gd name="connsiteX1" fmla="*/ 7947018 w 7947018"/>
              <a:gd name="connsiteY1" fmla="*/ 0 h 6878637"/>
              <a:gd name="connsiteX2" fmla="*/ 7947018 w 7947018"/>
              <a:gd name="connsiteY2" fmla="*/ 6878637 h 6878637"/>
              <a:gd name="connsiteX3" fmla="*/ 0 w 7947018"/>
              <a:gd name="connsiteY3" fmla="*/ 6878637 h 6878637"/>
              <a:gd name="connsiteX4" fmla="*/ 100014 w 7947018"/>
              <a:gd name="connsiteY4" fmla="*/ 6853991 h 6878637"/>
              <a:gd name="connsiteX5" fmla="*/ 5043078 w 7947018"/>
              <a:gd name="connsiteY5" fmla="*/ 1496 h 6878637"/>
              <a:gd name="connsiteX6" fmla="*/ 5207918 w 7947018"/>
              <a:gd name="connsiteY6" fmla="*/ 1496 h 68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47018" h="6878637">
                <a:moveTo>
                  <a:pt x="5207918" y="0"/>
                </a:moveTo>
                <a:lnTo>
                  <a:pt x="7947018" y="0"/>
                </a:lnTo>
                <a:lnTo>
                  <a:pt x="7947018" y="6878637"/>
                </a:lnTo>
                <a:lnTo>
                  <a:pt x="0" y="6878637"/>
                </a:lnTo>
                <a:lnTo>
                  <a:pt x="100014" y="6853991"/>
                </a:lnTo>
                <a:cubicBezTo>
                  <a:pt x="2187922" y="6245172"/>
                  <a:pt x="3246907" y="13895"/>
                  <a:pt x="5043078" y="1496"/>
                </a:cubicBezTo>
                <a:lnTo>
                  <a:pt x="5207918" y="1496"/>
                </a:lnTo>
                <a:close/>
              </a:path>
            </a:pathLst>
          </a:custGeom>
          <a:blipFill>
            <a:blip r:embed="rId2" cstate="print">
              <a:extLst>
                <a:ext uri="{28A0092B-C50C-407E-A947-70E740481C1C}">
                  <a14:useLocalDpi xmlns:a14="http://schemas.microsoft.com/office/drawing/2010/main"/>
                </a:ext>
              </a:extLst>
            </a:blip>
            <a:stretch>
              <a:fillRect/>
            </a:stretch>
          </a:blipFill>
        </p:spPr>
        <p:txBody>
          <a:bodyPr wrap="square">
            <a:noAutofit/>
          </a:bodyPr>
          <a:lstStyle>
            <a:lvl1pPr>
              <a:defRPr sz="2400">
                <a:solidFill>
                  <a:schemeClr val="tx1">
                    <a:lumMod val="25000"/>
                    <a:lumOff val="75000"/>
                  </a:schemeClr>
                </a:solidFill>
              </a:defRPr>
            </a:lvl1pPr>
          </a:lstStyle>
          <a:p>
            <a:endParaRPr lang="en-SG" dirty="0"/>
          </a:p>
        </p:txBody>
      </p:sp>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509" y="6297451"/>
            <a:ext cx="1039467" cy="359323"/>
          </a:xfrm>
          <a:prstGeom prst="rect">
            <a:avLst/>
          </a:prstGeom>
        </p:spPr>
      </p:pic>
    </p:spTree>
    <p:extLst>
      <p:ext uri="{BB962C8B-B14F-4D97-AF65-F5344CB8AC3E}">
        <p14:creationId xmlns:p14="http://schemas.microsoft.com/office/powerpoint/2010/main" val="23670885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Agenda w Insert/Image">
    <p:spTree>
      <p:nvGrpSpPr>
        <p:cNvPr id="1" name=""/>
        <p:cNvGrpSpPr/>
        <p:nvPr/>
      </p:nvGrpSpPr>
      <p:grpSpPr>
        <a:xfrm>
          <a:off x="0" y="0"/>
          <a:ext cx="0" cy="0"/>
          <a:chOff x="0" y="0"/>
          <a:chExt cx="0" cy="0"/>
        </a:xfrm>
      </p:grpSpPr>
      <p:sp>
        <p:nvSpPr>
          <p:cNvPr id="8" name="Freeform 7"/>
          <p:cNvSpPr/>
          <p:nvPr userDrawn="1"/>
        </p:nvSpPr>
        <p:spPr>
          <a:xfrm>
            <a:off x="2704" y="-1492"/>
            <a:ext cx="12176235" cy="6858000"/>
          </a:xfrm>
          <a:custGeom>
            <a:avLst/>
            <a:gdLst>
              <a:gd name="connsiteX0" fmla="*/ 0 w 10565176"/>
              <a:gd name="connsiteY0" fmla="*/ 0 h 6858000"/>
              <a:gd name="connsiteX1" fmla="*/ 10565176 w 10565176"/>
              <a:gd name="connsiteY1" fmla="*/ 0 h 6858000"/>
              <a:gd name="connsiteX2" fmla="*/ 10565176 w 10565176"/>
              <a:gd name="connsiteY2" fmla="*/ 2654 h 6858000"/>
              <a:gd name="connsiteX3" fmla="*/ 9670232 w 10565176"/>
              <a:gd name="connsiteY3" fmla="*/ 2654 h 6858000"/>
              <a:gd name="connsiteX4" fmla="*/ 8603031 w 10565176"/>
              <a:gd name="connsiteY4" fmla="*/ 682199 h 6858000"/>
              <a:gd name="connsiteX5" fmla="*/ 4900698 w 10565176"/>
              <a:gd name="connsiteY5" fmla="*/ 6783024 h 6858000"/>
              <a:gd name="connsiteX6" fmla="*/ 4756339 w 10565176"/>
              <a:gd name="connsiteY6" fmla="*/ 6858000 h 6858000"/>
              <a:gd name="connsiteX7" fmla="*/ 0 w 1056517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5176" h="6858000">
                <a:moveTo>
                  <a:pt x="0" y="0"/>
                </a:moveTo>
                <a:lnTo>
                  <a:pt x="10565176" y="0"/>
                </a:lnTo>
                <a:lnTo>
                  <a:pt x="10565176" y="2654"/>
                </a:lnTo>
                <a:lnTo>
                  <a:pt x="9670232" y="2654"/>
                </a:lnTo>
                <a:cubicBezTo>
                  <a:pt x="9133687" y="114395"/>
                  <a:pt x="8957569" y="298519"/>
                  <a:pt x="8603031" y="682199"/>
                </a:cubicBezTo>
                <a:cubicBezTo>
                  <a:pt x="7614759" y="1751704"/>
                  <a:pt x="6870111" y="5648348"/>
                  <a:pt x="4900698" y="6783024"/>
                </a:cubicBezTo>
                <a:lnTo>
                  <a:pt x="475633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dirty="0">
              <a:latin typeface="+mj-lt"/>
            </a:endParaRPr>
          </a:p>
        </p:txBody>
      </p:sp>
      <p:sp>
        <p:nvSpPr>
          <p:cNvPr id="10" name="Freeform 9"/>
          <p:cNvSpPr/>
          <p:nvPr userDrawn="1"/>
        </p:nvSpPr>
        <p:spPr>
          <a:xfrm>
            <a:off x="6" y="0"/>
            <a:ext cx="12191999" cy="6858000"/>
          </a:xfrm>
          <a:custGeom>
            <a:avLst/>
            <a:gdLst>
              <a:gd name="connsiteX0" fmla="*/ 4094166 w 12191999"/>
              <a:gd name="connsiteY0" fmla="*/ 2261937 h 6858000"/>
              <a:gd name="connsiteX1" fmla="*/ 4094387 w 12191999"/>
              <a:gd name="connsiteY1" fmla="*/ 2261937 h 6858000"/>
              <a:gd name="connsiteX2" fmla="*/ 4094387 w 12191999"/>
              <a:gd name="connsiteY2" fmla="*/ 6858000 h 6858000"/>
              <a:gd name="connsiteX3" fmla="*/ 4094166 w 12191999"/>
              <a:gd name="connsiteY3" fmla="*/ 6858000 h 6858000"/>
              <a:gd name="connsiteX4" fmla="*/ 0 w 12191999"/>
              <a:gd name="connsiteY4" fmla="*/ 2261937 h 6858000"/>
              <a:gd name="connsiteX5" fmla="*/ 153 w 12191999"/>
              <a:gd name="connsiteY5" fmla="*/ 2261937 h 6858000"/>
              <a:gd name="connsiteX6" fmla="*/ 153 w 12191999"/>
              <a:gd name="connsiteY6" fmla="*/ 6858000 h 6858000"/>
              <a:gd name="connsiteX7" fmla="*/ 0 w 12191999"/>
              <a:gd name="connsiteY7" fmla="*/ 6858000 h 6858000"/>
              <a:gd name="connsiteX8" fmla="*/ 9094631 w 12191999"/>
              <a:gd name="connsiteY8" fmla="*/ 0 h 6858000"/>
              <a:gd name="connsiteX9" fmla="*/ 9273256 w 12191999"/>
              <a:gd name="connsiteY9" fmla="*/ 0 h 6858000"/>
              <a:gd name="connsiteX10" fmla="*/ 4244322 w 12191999"/>
              <a:gd name="connsiteY10" fmla="*/ 6857638 h 6858000"/>
              <a:gd name="connsiteX11" fmla="*/ 9437628 w 12191999"/>
              <a:gd name="connsiteY11" fmla="*/ 6857638 h 6858000"/>
              <a:gd name="connsiteX12" fmla="*/ 10301257 w 12191999"/>
              <a:gd name="connsiteY12" fmla="*/ 6857638 h 6858000"/>
              <a:gd name="connsiteX13" fmla="*/ 10402878 w 12191999"/>
              <a:gd name="connsiteY13" fmla="*/ 6857638 h 6858000"/>
              <a:gd name="connsiteX14" fmla="*/ 10679807 w 12191999"/>
              <a:gd name="connsiteY14" fmla="*/ 6857638 h 6858000"/>
              <a:gd name="connsiteX15" fmla="*/ 10839808 w 12191999"/>
              <a:gd name="connsiteY15" fmla="*/ 6818086 h 6858000"/>
              <a:gd name="connsiteX16" fmla="*/ 12152284 w 12191999"/>
              <a:gd name="connsiteY16" fmla="*/ 5497496 h 6858000"/>
              <a:gd name="connsiteX17" fmla="*/ 12189400 w 12191999"/>
              <a:gd name="connsiteY17" fmla="*/ 5343224 h 6858000"/>
              <a:gd name="connsiteX18" fmla="*/ 12189400 w 12191999"/>
              <a:gd name="connsiteY18" fmla="*/ 6857638 h 6858000"/>
              <a:gd name="connsiteX19" fmla="*/ 12191999 w 12191999"/>
              <a:gd name="connsiteY19" fmla="*/ 6857638 h 6858000"/>
              <a:gd name="connsiteX20" fmla="*/ 12191999 w 12191999"/>
              <a:gd name="connsiteY20" fmla="*/ 6858000 h 6858000"/>
              <a:gd name="connsiteX21" fmla="*/ 4094387 w 12191999"/>
              <a:gd name="connsiteY21" fmla="*/ 6858000 h 6858000"/>
              <a:gd name="connsiteX22" fmla="*/ 4242766 w 12191999"/>
              <a:gd name="connsiteY22" fmla="*/ 6846446 h 6858000"/>
              <a:gd name="connsiteX23" fmla="*/ 9030090 w 12191999"/>
              <a:gd name="connsiteY23" fmla="*/ 124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99" h="6858000">
                <a:moveTo>
                  <a:pt x="4094166" y="2261937"/>
                </a:moveTo>
                <a:lnTo>
                  <a:pt x="4094387" y="2261937"/>
                </a:lnTo>
                <a:lnTo>
                  <a:pt x="4094387" y="6858000"/>
                </a:lnTo>
                <a:lnTo>
                  <a:pt x="4094166" y="6858000"/>
                </a:lnTo>
                <a:close/>
                <a:moveTo>
                  <a:pt x="0" y="2261937"/>
                </a:moveTo>
                <a:lnTo>
                  <a:pt x="153" y="2261937"/>
                </a:lnTo>
                <a:lnTo>
                  <a:pt x="153" y="6858000"/>
                </a:lnTo>
                <a:lnTo>
                  <a:pt x="0" y="6858000"/>
                </a:lnTo>
                <a:close/>
                <a:moveTo>
                  <a:pt x="9094631" y="0"/>
                </a:moveTo>
                <a:lnTo>
                  <a:pt x="9273256" y="0"/>
                </a:lnTo>
                <a:cubicBezTo>
                  <a:pt x="7453762" y="12559"/>
                  <a:pt x="6392880" y="6424744"/>
                  <a:pt x="4244322" y="6857638"/>
                </a:cubicBezTo>
                <a:lnTo>
                  <a:pt x="9437628" y="6857638"/>
                </a:lnTo>
                <a:lnTo>
                  <a:pt x="10301257" y="6857638"/>
                </a:lnTo>
                <a:lnTo>
                  <a:pt x="10402878" y="6857638"/>
                </a:lnTo>
                <a:lnTo>
                  <a:pt x="10679807" y="6857638"/>
                </a:lnTo>
                <a:lnTo>
                  <a:pt x="10839808" y="6818086"/>
                </a:lnTo>
                <a:cubicBezTo>
                  <a:pt x="11471187" y="6630264"/>
                  <a:pt x="11968250" y="6130498"/>
                  <a:pt x="12152284" y="5497496"/>
                </a:cubicBezTo>
                <a:lnTo>
                  <a:pt x="12189400" y="5343224"/>
                </a:lnTo>
                <a:lnTo>
                  <a:pt x="12189400" y="6857638"/>
                </a:lnTo>
                <a:lnTo>
                  <a:pt x="12191999" y="6857638"/>
                </a:lnTo>
                <a:lnTo>
                  <a:pt x="12191999" y="6858000"/>
                </a:lnTo>
                <a:lnTo>
                  <a:pt x="4094387" y="6858000"/>
                </a:lnTo>
                <a:lnTo>
                  <a:pt x="4242766" y="6846446"/>
                </a:lnTo>
                <a:cubicBezTo>
                  <a:pt x="6314703" y="6213617"/>
                  <a:pt x="7350640" y="423921"/>
                  <a:pt x="9030090" y="12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dirty="0"/>
          </a:p>
        </p:txBody>
      </p:sp>
      <p:sp>
        <p:nvSpPr>
          <p:cNvPr id="9" name="Text Placeholder 6"/>
          <p:cNvSpPr>
            <a:spLocks noGrp="1"/>
          </p:cNvSpPr>
          <p:nvPr>
            <p:ph type="body" sz="quarter" idx="13" hasCustomPrompt="1"/>
          </p:nvPr>
        </p:nvSpPr>
        <p:spPr>
          <a:xfrm>
            <a:off x="332509" y="374746"/>
            <a:ext cx="6519395" cy="929799"/>
          </a:xfrm>
          <a:prstGeom prst="rect">
            <a:avLst/>
          </a:prstGeom>
        </p:spPr>
        <p:txBody>
          <a:bodyPr>
            <a:normAutofit/>
          </a:bodyPr>
          <a:lstStyle>
            <a:lvl1pPr marL="0" indent="0">
              <a:buNone/>
              <a:defRPr sz="4267" b="1" baseline="0">
                <a:latin typeface="Arial" panose="020B0604020202020204" pitchFamily="34" charset="0"/>
                <a:cs typeface="Arial" panose="020B0604020202020204" pitchFamily="34" charset="0"/>
              </a:defRPr>
            </a:lvl1pPr>
          </a:lstStyle>
          <a:p>
            <a:pPr lvl="0"/>
            <a:r>
              <a:rPr lang="en-US" dirty="0" smtClean="0"/>
              <a:t>Agenda</a:t>
            </a:r>
          </a:p>
        </p:txBody>
      </p:sp>
      <p:sp>
        <p:nvSpPr>
          <p:cNvPr id="11" name="Text Placeholder 8"/>
          <p:cNvSpPr>
            <a:spLocks noGrp="1"/>
          </p:cNvSpPr>
          <p:nvPr>
            <p:ph type="body" sz="quarter" idx="10" hasCustomPrompt="1"/>
          </p:nvPr>
        </p:nvSpPr>
        <p:spPr>
          <a:xfrm>
            <a:off x="332509" y="1612237"/>
            <a:ext cx="6519395" cy="3007391"/>
          </a:xfrm>
          <a:prstGeom prst="rect">
            <a:avLst/>
          </a:prstGeom>
        </p:spPr>
        <p:txBody>
          <a:bodyPr>
            <a:noAutofit/>
          </a:bodyPr>
          <a:lstStyle>
            <a:lvl1pPr marL="457189" indent="-457189">
              <a:buFont typeface="Arial" panose="020B0604020202020204" pitchFamily="34" charset="0"/>
              <a:buChar char="•"/>
              <a:defRPr sz="32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grpSp>
        <p:nvGrpSpPr>
          <p:cNvPr id="2" name="Group 1"/>
          <p:cNvGrpSpPr/>
          <p:nvPr userDrawn="1"/>
        </p:nvGrpSpPr>
        <p:grpSpPr>
          <a:xfrm>
            <a:off x="4507832" y="-1491"/>
            <a:ext cx="7684168" cy="6871025"/>
            <a:chOff x="4507832" y="-1492"/>
            <a:chExt cx="7684168" cy="6871025"/>
          </a:xfrm>
        </p:grpSpPr>
        <p:sp>
          <p:nvSpPr>
            <p:cNvPr id="14" name="Rectangle 45"/>
            <p:cNvSpPr/>
            <p:nvPr userDrawn="1"/>
          </p:nvSpPr>
          <p:spPr>
            <a:xfrm>
              <a:off x="4507832" y="-1491"/>
              <a:ext cx="5321967" cy="6871018"/>
            </a:xfrm>
            <a:custGeom>
              <a:avLst/>
              <a:gdLst>
                <a:gd name="connsiteX0" fmla="*/ 0 w 5193581"/>
                <a:gd name="connsiteY0" fmla="*/ 0 h 6858000"/>
                <a:gd name="connsiteX1" fmla="*/ 5193581 w 5193581"/>
                <a:gd name="connsiteY1" fmla="*/ 0 h 6858000"/>
                <a:gd name="connsiteX2" fmla="*/ 5193581 w 5193581"/>
                <a:gd name="connsiteY2" fmla="*/ 6858000 h 6858000"/>
                <a:gd name="connsiteX3" fmla="*/ 0 w 5193581"/>
                <a:gd name="connsiteY3" fmla="*/ 6858000 h 6858000"/>
                <a:gd name="connsiteX4" fmla="*/ 0 w 5193581"/>
                <a:gd name="connsiteY4" fmla="*/ 0 h 6858000"/>
                <a:gd name="connsiteX0" fmla="*/ 0 w 5193581"/>
                <a:gd name="connsiteY0" fmla="*/ 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5" fmla="*/ 0 w 5193581"/>
                <a:gd name="connsiteY5" fmla="*/ 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581" h="6858000">
                  <a:moveTo>
                    <a:pt x="0" y="6858000"/>
                  </a:moveTo>
                  <a:cubicBezTo>
                    <a:pt x="2148672" y="6425083"/>
                    <a:pt x="3209610" y="12560"/>
                    <a:pt x="5029200" y="0"/>
                  </a:cubicBezTo>
                  <a:lnTo>
                    <a:pt x="5193581" y="0"/>
                  </a:lnTo>
                  <a:lnTo>
                    <a:pt x="5193581" y="6858000"/>
                  </a:lnTo>
                  <a:lnTo>
                    <a:pt x="0" y="68580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15" name="Rectangle 14"/>
            <p:cNvSpPr/>
            <p:nvPr userDrawn="1"/>
          </p:nvSpPr>
          <p:spPr>
            <a:xfrm>
              <a:off x="9718164" y="-1492"/>
              <a:ext cx="2473836" cy="68710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grpSp>
      <p:sp>
        <p:nvSpPr>
          <p:cNvPr id="12" name="Picture Placeholder 23"/>
          <p:cNvSpPr>
            <a:spLocks noGrp="1"/>
          </p:cNvSpPr>
          <p:nvPr>
            <p:ph type="pic" sz="quarter" idx="14" hasCustomPrompt="1"/>
          </p:nvPr>
        </p:nvSpPr>
        <p:spPr>
          <a:xfrm>
            <a:off x="4244981" y="-12525"/>
            <a:ext cx="7947019" cy="6878637"/>
          </a:xfrm>
          <a:custGeom>
            <a:avLst/>
            <a:gdLst>
              <a:gd name="connsiteX0" fmla="*/ 6094268 w 7947018"/>
              <a:gd name="connsiteY0" fmla="*/ 6510746 h 6878637"/>
              <a:gd name="connsiteX1" fmla="*/ 6115382 w 7947018"/>
              <a:gd name="connsiteY1" fmla="*/ 6522136 h 6878637"/>
              <a:gd name="connsiteX2" fmla="*/ 6094268 w 7947018"/>
              <a:gd name="connsiteY2" fmla="*/ 6533526 h 6878637"/>
              <a:gd name="connsiteX3" fmla="*/ 6073155 w 7947018"/>
              <a:gd name="connsiteY3" fmla="*/ 6522136 h 6878637"/>
              <a:gd name="connsiteX4" fmla="*/ 6094268 w 7947018"/>
              <a:gd name="connsiteY4" fmla="*/ 6510746 h 6878637"/>
              <a:gd name="connsiteX5" fmla="*/ 6474591 w 7947018"/>
              <a:gd name="connsiteY5" fmla="*/ 6479421 h 6878637"/>
              <a:gd name="connsiteX6" fmla="*/ 6490682 w 7947018"/>
              <a:gd name="connsiteY6" fmla="*/ 6479421 h 6878637"/>
              <a:gd name="connsiteX7" fmla="*/ 6490682 w 7947018"/>
              <a:gd name="connsiteY7" fmla="*/ 6493629 h 6878637"/>
              <a:gd name="connsiteX8" fmla="*/ 6474591 w 7947018"/>
              <a:gd name="connsiteY8" fmla="*/ 6507837 h 6878637"/>
              <a:gd name="connsiteX9" fmla="*/ 6458500 w 7947018"/>
              <a:gd name="connsiteY9" fmla="*/ 6493629 h 6878637"/>
              <a:gd name="connsiteX10" fmla="*/ 6474591 w 7947018"/>
              <a:gd name="connsiteY10" fmla="*/ 6479421 h 6878637"/>
              <a:gd name="connsiteX11" fmla="*/ 5784069 w 7947018"/>
              <a:gd name="connsiteY11" fmla="*/ 6479421 h 6878637"/>
              <a:gd name="connsiteX12" fmla="*/ 5800160 w 7947018"/>
              <a:gd name="connsiteY12" fmla="*/ 6479421 h 6878637"/>
              <a:gd name="connsiteX13" fmla="*/ 5800160 w 7947018"/>
              <a:gd name="connsiteY13" fmla="*/ 6493629 h 6878637"/>
              <a:gd name="connsiteX14" fmla="*/ 5784069 w 7947018"/>
              <a:gd name="connsiteY14" fmla="*/ 6507837 h 6878637"/>
              <a:gd name="connsiteX15" fmla="*/ 5767978 w 7947018"/>
              <a:gd name="connsiteY15" fmla="*/ 6493629 h 6878637"/>
              <a:gd name="connsiteX16" fmla="*/ 5784069 w 7947018"/>
              <a:gd name="connsiteY16" fmla="*/ 6479421 h 6878637"/>
              <a:gd name="connsiteX17" fmla="*/ 6567161 w 7947018"/>
              <a:gd name="connsiteY17" fmla="*/ 6457415 h 6878637"/>
              <a:gd name="connsiteX18" fmla="*/ 6584190 w 7947018"/>
              <a:gd name="connsiteY18" fmla="*/ 6480623 h 6878637"/>
              <a:gd name="connsiteX19" fmla="*/ 6567161 w 7947018"/>
              <a:gd name="connsiteY19" fmla="*/ 6503830 h 6878637"/>
              <a:gd name="connsiteX20" fmla="*/ 6550133 w 7947018"/>
              <a:gd name="connsiteY20" fmla="*/ 6480623 h 6878637"/>
              <a:gd name="connsiteX21" fmla="*/ 6567161 w 7947018"/>
              <a:gd name="connsiteY21" fmla="*/ 6457415 h 6878637"/>
              <a:gd name="connsiteX22" fmla="*/ 6654168 w 7947018"/>
              <a:gd name="connsiteY22" fmla="*/ 6456812 h 6878637"/>
              <a:gd name="connsiteX23" fmla="*/ 6671197 w 7947018"/>
              <a:gd name="connsiteY23" fmla="*/ 6480020 h 6878637"/>
              <a:gd name="connsiteX24" fmla="*/ 6654168 w 7947018"/>
              <a:gd name="connsiteY24" fmla="*/ 6503227 h 6878637"/>
              <a:gd name="connsiteX25" fmla="*/ 6637140 w 7947018"/>
              <a:gd name="connsiteY25" fmla="*/ 6480020 h 6878637"/>
              <a:gd name="connsiteX26" fmla="*/ 6654168 w 7947018"/>
              <a:gd name="connsiteY26" fmla="*/ 6456812 h 6878637"/>
              <a:gd name="connsiteX27" fmla="*/ 6738798 w 7947018"/>
              <a:gd name="connsiteY27" fmla="*/ 6453142 h 6878637"/>
              <a:gd name="connsiteX28" fmla="*/ 6753562 w 7947018"/>
              <a:gd name="connsiteY28" fmla="*/ 6471245 h 6878637"/>
              <a:gd name="connsiteX29" fmla="*/ 6753486 w 7947018"/>
              <a:gd name="connsiteY29" fmla="*/ 6471629 h 6878637"/>
              <a:gd name="connsiteX30" fmla="*/ 6721200 w 7947018"/>
              <a:gd name="connsiteY30" fmla="*/ 6471987 h 6878637"/>
              <a:gd name="connsiteX31" fmla="*/ 6738798 w 7947018"/>
              <a:gd name="connsiteY31" fmla="*/ 6453142 h 6878637"/>
              <a:gd name="connsiteX32" fmla="*/ 6091412 w 7947018"/>
              <a:gd name="connsiteY32" fmla="*/ 6452565 h 6878637"/>
              <a:gd name="connsiteX33" fmla="*/ 6104243 w 7947018"/>
              <a:gd name="connsiteY33" fmla="*/ 6463955 h 6878637"/>
              <a:gd name="connsiteX34" fmla="*/ 6091412 w 7947018"/>
              <a:gd name="connsiteY34" fmla="*/ 6475345 h 6878637"/>
              <a:gd name="connsiteX35" fmla="*/ 6078580 w 7947018"/>
              <a:gd name="connsiteY35" fmla="*/ 6463955 h 6878637"/>
              <a:gd name="connsiteX36" fmla="*/ 6091412 w 7947018"/>
              <a:gd name="connsiteY36" fmla="*/ 6452565 h 6878637"/>
              <a:gd name="connsiteX37" fmla="*/ 5931832 w 7947018"/>
              <a:gd name="connsiteY37" fmla="*/ 6445857 h 6878637"/>
              <a:gd name="connsiteX38" fmla="*/ 5931832 w 7947018"/>
              <a:gd name="connsiteY38" fmla="*/ 6516770 h 6878637"/>
              <a:gd name="connsiteX39" fmla="*/ 5947465 w 7947018"/>
              <a:gd name="connsiteY39" fmla="*/ 6516770 h 6878637"/>
              <a:gd name="connsiteX40" fmla="*/ 5947465 w 7947018"/>
              <a:gd name="connsiteY40" fmla="*/ 6445857 h 6878637"/>
              <a:gd name="connsiteX41" fmla="*/ 6570649 w 7947018"/>
              <a:gd name="connsiteY41" fmla="*/ 6443512 h 6878637"/>
              <a:gd name="connsiteX42" fmla="*/ 6560148 w 7947018"/>
              <a:gd name="connsiteY42" fmla="*/ 6445496 h 6878637"/>
              <a:gd name="connsiteX43" fmla="*/ 6551624 w 7947018"/>
              <a:gd name="connsiteY43" fmla="*/ 6450322 h 6878637"/>
              <a:gd name="connsiteX44" fmla="*/ 6551624 w 7947018"/>
              <a:gd name="connsiteY44" fmla="*/ 6444275 h 6878637"/>
              <a:gd name="connsiteX45" fmla="*/ 6535992 w 7947018"/>
              <a:gd name="connsiteY45" fmla="*/ 6444275 h 6878637"/>
              <a:gd name="connsiteX46" fmla="*/ 6535992 w 7947018"/>
              <a:gd name="connsiteY46" fmla="*/ 6540613 h 6878637"/>
              <a:gd name="connsiteX47" fmla="*/ 6551624 w 7947018"/>
              <a:gd name="connsiteY47" fmla="*/ 6540613 h 6878637"/>
              <a:gd name="connsiteX48" fmla="*/ 6551624 w 7947018"/>
              <a:gd name="connsiteY48" fmla="*/ 6514261 h 6878637"/>
              <a:gd name="connsiteX49" fmla="*/ 6560248 w 7947018"/>
              <a:gd name="connsiteY49" fmla="*/ 6518010 h 6878637"/>
              <a:gd name="connsiteX50" fmla="*/ 6582337 w 7947018"/>
              <a:gd name="connsiteY50" fmla="*/ 6514710 h 6878637"/>
              <a:gd name="connsiteX51" fmla="*/ 6602762 w 7947018"/>
              <a:gd name="connsiteY51" fmla="*/ 6480299 h 6878637"/>
              <a:gd name="connsiteX52" fmla="*/ 6581226 w 7947018"/>
              <a:gd name="connsiteY52" fmla="*/ 6445291 h 6878637"/>
              <a:gd name="connsiteX53" fmla="*/ 6570649 w 7947018"/>
              <a:gd name="connsiteY53" fmla="*/ 6443512 h 6878637"/>
              <a:gd name="connsiteX54" fmla="*/ 6657656 w 7947018"/>
              <a:gd name="connsiteY54" fmla="*/ 6442909 h 6878637"/>
              <a:gd name="connsiteX55" fmla="*/ 6647155 w 7947018"/>
              <a:gd name="connsiteY55" fmla="*/ 6444893 h 6878637"/>
              <a:gd name="connsiteX56" fmla="*/ 6638631 w 7947018"/>
              <a:gd name="connsiteY56" fmla="*/ 6449719 h 6878637"/>
              <a:gd name="connsiteX57" fmla="*/ 6638631 w 7947018"/>
              <a:gd name="connsiteY57" fmla="*/ 6443673 h 6878637"/>
              <a:gd name="connsiteX58" fmla="*/ 6622998 w 7947018"/>
              <a:gd name="connsiteY58" fmla="*/ 6443672 h 6878637"/>
              <a:gd name="connsiteX59" fmla="*/ 6622998 w 7947018"/>
              <a:gd name="connsiteY59" fmla="*/ 6540010 h 6878637"/>
              <a:gd name="connsiteX60" fmla="*/ 6638631 w 7947018"/>
              <a:gd name="connsiteY60" fmla="*/ 6540010 h 6878637"/>
              <a:gd name="connsiteX61" fmla="*/ 6638631 w 7947018"/>
              <a:gd name="connsiteY61" fmla="*/ 6513658 h 6878637"/>
              <a:gd name="connsiteX62" fmla="*/ 6647254 w 7947018"/>
              <a:gd name="connsiteY62" fmla="*/ 6517407 h 6878637"/>
              <a:gd name="connsiteX63" fmla="*/ 6669344 w 7947018"/>
              <a:gd name="connsiteY63" fmla="*/ 6514107 h 6878637"/>
              <a:gd name="connsiteX64" fmla="*/ 6689768 w 7947018"/>
              <a:gd name="connsiteY64" fmla="*/ 6479696 h 6878637"/>
              <a:gd name="connsiteX65" fmla="*/ 6668233 w 7947018"/>
              <a:gd name="connsiteY65" fmla="*/ 6444688 h 6878637"/>
              <a:gd name="connsiteX66" fmla="*/ 6657656 w 7947018"/>
              <a:gd name="connsiteY66" fmla="*/ 6442909 h 6878637"/>
              <a:gd name="connsiteX67" fmla="*/ 6737412 w 7947018"/>
              <a:gd name="connsiteY67" fmla="*/ 6442547 h 6878637"/>
              <a:gd name="connsiteX68" fmla="*/ 6703215 w 7947018"/>
              <a:gd name="connsiteY68" fmla="*/ 6479659 h 6878637"/>
              <a:gd name="connsiteX69" fmla="*/ 6741123 w 7947018"/>
              <a:gd name="connsiteY69" fmla="*/ 6519368 h 6878637"/>
              <a:gd name="connsiteX70" fmla="*/ 6770729 w 7947018"/>
              <a:gd name="connsiteY70" fmla="*/ 6498879 h 6878637"/>
              <a:gd name="connsiteX71" fmla="*/ 6757306 w 7947018"/>
              <a:gd name="connsiteY71" fmla="*/ 6492947 h 6878637"/>
              <a:gd name="connsiteX72" fmla="*/ 6720976 w 7947018"/>
              <a:gd name="connsiteY72" fmla="*/ 6490247 h 6878637"/>
              <a:gd name="connsiteX73" fmla="*/ 6720698 w 7947018"/>
              <a:gd name="connsiteY73" fmla="*/ 6490247 h 6878637"/>
              <a:gd name="connsiteX74" fmla="*/ 6720698 w 7947018"/>
              <a:gd name="connsiteY74" fmla="*/ 6482965 h 6878637"/>
              <a:gd name="connsiteX75" fmla="*/ 6771301 w 7947018"/>
              <a:gd name="connsiteY75" fmla="*/ 6482965 h 6878637"/>
              <a:gd name="connsiteX76" fmla="*/ 6771608 w 7947018"/>
              <a:gd name="connsiteY76" fmla="*/ 6479659 h 6878637"/>
              <a:gd name="connsiteX77" fmla="*/ 6737412 w 7947018"/>
              <a:gd name="connsiteY77" fmla="*/ 6442547 h 6878637"/>
              <a:gd name="connsiteX78" fmla="*/ 5709473 w 7947018"/>
              <a:gd name="connsiteY78" fmla="*/ 6442486 h 6878637"/>
              <a:gd name="connsiteX79" fmla="*/ 5684040 w 7947018"/>
              <a:gd name="connsiteY79" fmla="*/ 6460765 h 6878637"/>
              <a:gd name="connsiteX80" fmla="*/ 5641375 w 7947018"/>
              <a:gd name="connsiteY80" fmla="*/ 6451103 h 6878637"/>
              <a:gd name="connsiteX81" fmla="*/ 5641375 w 7947018"/>
              <a:gd name="connsiteY81" fmla="*/ 6444775 h 6878637"/>
              <a:gd name="connsiteX82" fmla="*/ 5622659 w 7947018"/>
              <a:gd name="connsiteY82" fmla="*/ 6444775 h 6878637"/>
              <a:gd name="connsiteX83" fmla="*/ 5622659 w 7947018"/>
              <a:gd name="connsiteY83" fmla="*/ 6518079 h 6878637"/>
              <a:gd name="connsiteX84" fmla="*/ 5641375 w 7947018"/>
              <a:gd name="connsiteY84" fmla="*/ 6518079 h 6878637"/>
              <a:gd name="connsiteX85" fmla="*/ 5641375 w 7947018"/>
              <a:gd name="connsiteY85" fmla="*/ 6464621 h 6878637"/>
              <a:gd name="connsiteX86" fmla="*/ 5668266 w 7947018"/>
              <a:gd name="connsiteY86" fmla="*/ 6464621 h 6878637"/>
              <a:gd name="connsiteX87" fmla="*/ 5668266 w 7947018"/>
              <a:gd name="connsiteY87" fmla="*/ 6518079 h 6878637"/>
              <a:gd name="connsiteX88" fmla="*/ 5686982 w 7947018"/>
              <a:gd name="connsiteY88" fmla="*/ 6518079 h 6878637"/>
              <a:gd name="connsiteX89" fmla="*/ 5686982 w 7947018"/>
              <a:gd name="connsiteY89" fmla="*/ 6464621 h 6878637"/>
              <a:gd name="connsiteX90" fmla="*/ 5714631 w 7947018"/>
              <a:gd name="connsiteY90" fmla="*/ 6464621 h 6878637"/>
              <a:gd name="connsiteX91" fmla="*/ 5714631 w 7947018"/>
              <a:gd name="connsiteY91" fmla="*/ 6518079 h 6878637"/>
              <a:gd name="connsiteX92" fmla="*/ 5733346 w 7947018"/>
              <a:gd name="connsiteY92" fmla="*/ 6518079 h 6878637"/>
              <a:gd name="connsiteX93" fmla="*/ 5733235 w 7947018"/>
              <a:gd name="connsiteY93" fmla="*/ 6465126 h 6878637"/>
              <a:gd name="connsiteX94" fmla="*/ 5709473 w 7947018"/>
              <a:gd name="connsiteY94" fmla="*/ 6442486 h 6878637"/>
              <a:gd name="connsiteX95" fmla="*/ 6837509 w 7947018"/>
              <a:gd name="connsiteY95" fmla="*/ 6442467 h 6878637"/>
              <a:gd name="connsiteX96" fmla="*/ 6831282 w 7947018"/>
              <a:gd name="connsiteY96" fmla="*/ 6442524 h 6878637"/>
              <a:gd name="connsiteX97" fmla="*/ 6809354 w 7947018"/>
              <a:gd name="connsiteY97" fmla="*/ 6462112 h 6878637"/>
              <a:gd name="connsiteX98" fmla="*/ 6809354 w 7947018"/>
              <a:gd name="connsiteY98" fmla="*/ 6445857 h 6878637"/>
              <a:gd name="connsiteX99" fmla="*/ 6793721 w 7947018"/>
              <a:gd name="connsiteY99" fmla="*/ 6445857 h 6878637"/>
              <a:gd name="connsiteX100" fmla="*/ 6793721 w 7947018"/>
              <a:gd name="connsiteY100" fmla="*/ 6516770 h 6878637"/>
              <a:gd name="connsiteX101" fmla="*/ 6809354 w 7947018"/>
              <a:gd name="connsiteY101" fmla="*/ 6516770 h 6878637"/>
              <a:gd name="connsiteX102" fmla="*/ 6809354 w 7947018"/>
              <a:gd name="connsiteY102" fmla="*/ 6471741 h 6878637"/>
              <a:gd name="connsiteX103" fmla="*/ 6837789 w 7947018"/>
              <a:gd name="connsiteY103" fmla="*/ 6460242 h 6878637"/>
              <a:gd name="connsiteX104" fmla="*/ 6837726 w 7947018"/>
              <a:gd name="connsiteY104" fmla="*/ 6489939 h 6878637"/>
              <a:gd name="connsiteX105" fmla="*/ 6837726 w 7947018"/>
              <a:gd name="connsiteY105" fmla="*/ 6516770 h 6878637"/>
              <a:gd name="connsiteX106" fmla="*/ 6853358 w 7947018"/>
              <a:gd name="connsiteY106" fmla="*/ 6516770 h 6878637"/>
              <a:gd name="connsiteX107" fmla="*/ 6853344 w 7947018"/>
              <a:gd name="connsiteY107" fmla="*/ 6476370 h 6878637"/>
              <a:gd name="connsiteX108" fmla="*/ 6853358 w 7947018"/>
              <a:gd name="connsiteY108" fmla="*/ 6470959 h 6878637"/>
              <a:gd name="connsiteX109" fmla="*/ 6837509 w 7947018"/>
              <a:gd name="connsiteY109" fmla="*/ 6442467 h 6878637"/>
              <a:gd name="connsiteX110" fmla="*/ 6018243 w 7947018"/>
              <a:gd name="connsiteY110" fmla="*/ 6442102 h 6878637"/>
              <a:gd name="connsiteX111" fmla="*/ 6012016 w 7947018"/>
              <a:gd name="connsiteY111" fmla="*/ 6442159 h 6878637"/>
              <a:gd name="connsiteX112" fmla="*/ 5990088 w 7947018"/>
              <a:gd name="connsiteY112" fmla="*/ 6461747 h 6878637"/>
              <a:gd name="connsiteX113" fmla="*/ 5990088 w 7947018"/>
              <a:gd name="connsiteY113" fmla="*/ 6445492 h 6878637"/>
              <a:gd name="connsiteX114" fmla="*/ 5974455 w 7947018"/>
              <a:gd name="connsiteY114" fmla="*/ 6445492 h 6878637"/>
              <a:gd name="connsiteX115" fmla="*/ 5974455 w 7947018"/>
              <a:gd name="connsiteY115" fmla="*/ 6516406 h 6878637"/>
              <a:gd name="connsiteX116" fmla="*/ 5990088 w 7947018"/>
              <a:gd name="connsiteY116" fmla="*/ 6516406 h 6878637"/>
              <a:gd name="connsiteX117" fmla="*/ 5990088 w 7947018"/>
              <a:gd name="connsiteY117" fmla="*/ 6471377 h 6878637"/>
              <a:gd name="connsiteX118" fmla="*/ 6018523 w 7947018"/>
              <a:gd name="connsiteY118" fmla="*/ 6459877 h 6878637"/>
              <a:gd name="connsiteX119" fmla="*/ 6018460 w 7947018"/>
              <a:gd name="connsiteY119" fmla="*/ 6489574 h 6878637"/>
              <a:gd name="connsiteX120" fmla="*/ 6018460 w 7947018"/>
              <a:gd name="connsiteY120" fmla="*/ 6516406 h 6878637"/>
              <a:gd name="connsiteX121" fmla="*/ 6034092 w 7947018"/>
              <a:gd name="connsiteY121" fmla="*/ 6516406 h 6878637"/>
              <a:gd name="connsiteX122" fmla="*/ 6034078 w 7947018"/>
              <a:gd name="connsiteY122" fmla="*/ 6476006 h 6878637"/>
              <a:gd name="connsiteX123" fmla="*/ 6034092 w 7947018"/>
              <a:gd name="connsiteY123" fmla="*/ 6470594 h 6878637"/>
              <a:gd name="connsiteX124" fmla="*/ 6018243 w 7947018"/>
              <a:gd name="connsiteY124" fmla="*/ 6442102 h 6878637"/>
              <a:gd name="connsiteX125" fmla="*/ 6471870 w 7947018"/>
              <a:gd name="connsiteY125" fmla="*/ 6440785 h 6878637"/>
              <a:gd name="connsiteX126" fmla="*/ 6443923 w 7947018"/>
              <a:gd name="connsiteY126" fmla="*/ 6462405 h 6878637"/>
              <a:gd name="connsiteX127" fmla="*/ 6457209 w 7947018"/>
              <a:gd name="connsiteY127" fmla="*/ 6466474 h 6878637"/>
              <a:gd name="connsiteX128" fmla="*/ 6492996 w 7947018"/>
              <a:gd name="connsiteY128" fmla="*/ 6472099 h 6878637"/>
              <a:gd name="connsiteX129" fmla="*/ 6467037 w 7947018"/>
              <a:gd name="connsiteY129" fmla="*/ 6472099 h 6878637"/>
              <a:gd name="connsiteX130" fmla="*/ 6441079 w 7947018"/>
              <a:gd name="connsiteY130" fmla="*/ 6495020 h 6878637"/>
              <a:gd name="connsiteX131" fmla="*/ 6441078 w 7947018"/>
              <a:gd name="connsiteY131" fmla="*/ 6495020 h 6878637"/>
              <a:gd name="connsiteX132" fmla="*/ 6467037 w 7947018"/>
              <a:gd name="connsiteY132" fmla="*/ 6517940 h 6878637"/>
              <a:gd name="connsiteX133" fmla="*/ 6492996 w 7947018"/>
              <a:gd name="connsiteY133" fmla="*/ 6495020 h 6878637"/>
              <a:gd name="connsiteX134" fmla="*/ 6492996 w 7947018"/>
              <a:gd name="connsiteY134" fmla="*/ 6516770 h 6878637"/>
              <a:gd name="connsiteX135" fmla="*/ 6508628 w 7947018"/>
              <a:gd name="connsiteY135" fmla="*/ 6516770 h 6878637"/>
              <a:gd name="connsiteX136" fmla="*/ 6509260 w 7947018"/>
              <a:gd name="connsiteY136" fmla="*/ 6468955 h 6878637"/>
              <a:gd name="connsiteX137" fmla="*/ 6471870 w 7947018"/>
              <a:gd name="connsiteY137" fmla="*/ 6440785 h 6878637"/>
              <a:gd name="connsiteX138" fmla="*/ 5781348 w 7947018"/>
              <a:gd name="connsiteY138" fmla="*/ 6440785 h 6878637"/>
              <a:gd name="connsiteX139" fmla="*/ 5753401 w 7947018"/>
              <a:gd name="connsiteY139" fmla="*/ 6462405 h 6878637"/>
              <a:gd name="connsiteX140" fmla="*/ 5766687 w 7947018"/>
              <a:gd name="connsiteY140" fmla="*/ 6466474 h 6878637"/>
              <a:gd name="connsiteX141" fmla="*/ 5802474 w 7947018"/>
              <a:gd name="connsiteY141" fmla="*/ 6472099 h 6878637"/>
              <a:gd name="connsiteX142" fmla="*/ 5776515 w 7947018"/>
              <a:gd name="connsiteY142" fmla="*/ 6472099 h 6878637"/>
              <a:gd name="connsiteX143" fmla="*/ 5750557 w 7947018"/>
              <a:gd name="connsiteY143" fmla="*/ 6495020 h 6878637"/>
              <a:gd name="connsiteX144" fmla="*/ 5776515 w 7947018"/>
              <a:gd name="connsiteY144" fmla="*/ 6517940 h 6878637"/>
              <a:gd name="connsiteX145" fmla="*/ 5802474 w 7947018"/>
              <a:gd name="connsiteY145" fmla="*/ 6495020 h 6878637"/>
              <a:gd name="connsiteX146" fmla="*/ 5802474 w 7947018"/>
              <a:gd name="connsiteY146" fmla="*/ 6516770 h 6878637"/>
              <a:gd name="connsiteX147" fmla="*/ 5818106 w 7947018"/>
              <a:gd name="connsiteY147" fmla="*/ 6516770 h 6878637"/>
              <a:gd name="connsiteX148" fmla="*/ 5818738 w 7947018"/>
              <a:gd name="connsiteY148" fmla="*/ 6468955 h 6878637"/>
              <a:gd name="connsiteX149" fmla="*/ 5781348 w 7947018"/>
              <a:gd name="connsiteY149" fmla="*/ 6440785 h 6878637"/>
              <a:gd name="connsiteX150" fmla="*/ 6127982 w 7947018"/>
              <a:gd name="connsiteY150" fmla="*/ 6428538 h 6878637"/>
              <a:gd name="connsiteX151" fmla="*/ 6111409 w 7947018"/>
              <a:gd name="connsiteY151" fmla="*/ 6435517 h 6878637"/>
              <a:gd name="connsiteX152" fmla="*/ 6106998 w 7947018"/>
              <a:gd name="connsiteY152" fmla="*/ 6442938 h 6878637"/>
              <a:gd name="connsiteX153" fmla="*/ 6106732 w 7947018"/>
              <a:gd name="connsiteY153" fmla="*/ 6444434 h 6878637"/>
              <a:gd name="connsiteX154" fmla="*/ 6102821 w 7947018"/>
              <a:gd name="connsiteY154" fmla="*/ 6442320 h 6878637"/>
              <a:gd name="connsiteX155" fmla="*/ 6091521 w 7947018"/>
              <a:gd name="connsiteY155" fmla="*/ 6440491 h 6878637"/>
              <a:gd name="connsiteX156" fmla="*/ 6062489 w 7947018"/>
              <a:gd name="connsiteY156" fmla="*/ 6463767 h 6878637"/>
              <a:gd name="connsiteX157" fmla="*/ 6064770 w 7947018"/>
              <a:gd name="connsiteY157" fmla="*/ 6472827 h 6878637"/>
              <a:gd name="connsiteX158" fmla="*/ 6068960 w 7947018"/>
              <a:gd name="connsiteY158" fmla="*/ 6477808 h 6878637"/>
              <a:gd name="connsiteX159" fmla="*/ 6063059 w 7947018"/>
              <a:gd name="connsiteY159" fmla="*/ 6481961 h 6878637"/>
              <a:gd name="connsiteX160" fmla="*/ 6061544 w 7947018"/>
              <a:gd name="connsiteY160" fmla="*/ 6502254 h 6878637"/>
              <a:gd name="connsiteX161" fmla="*/ 6064772 w 7947018"/>
              <a:gd name="connsiteY161" fmla="*/ 6506118 h 6878637"/>
              <a:gd name="connsiteX162" fmla="*/ 6066896 w 7947018"/>
              <a:gd name="connsiteY162" fmla="*/ 6507611 h 6878637"/>
              <a:gd name="connsiteX163" fmla="*/ 6064985 w 7947018"/>
              <a:gd name="connsiteY163" fmla="*/ 6509123 h 6878637"/>
              <a:gd name="connsiteX164" fmla="*/ 6058895 w 7947018"/>
              <a:gd name="connsiteY164" fmla="*/ 6522136 h 6878637"/>
              <a:gd name="connsiteX165" fmla="*/ 6094550 w 7947018"/>
              <a:gd name="connsiteY165" fmla="*/ 6545412 h 6878637"/>
              <a:gd name="connsiteX166" fmla="*/ 6130206 w 7947018"/>
              <a:gd name="connsiteY166" fmla="*/ 6522136 h 6878637"/>
              <a:gd name="connsiteX167" fmla="*/ 6094550 w 7947018"/>
              <a:gd name="connsiteY167" fmla="*/ 6498861 h 6878637"/>
              <a:gd name="connsiteX168" fmla="*/ 6080672 w 7947018"/>
              <a:gd name="connsiteY168" fmla="*/ 6500690 h 6878637"/>
              <a:gd name="connsiteX169" fmla="*/ 6080220 w 7947018"/>
              <a:gd name="connsiteY169" fmla="*/ 6485213 h 6878637"/>
              <a:gd name="connsiteX170" fmla="*/ 6091521 w 7947018"/>
              <a:gd name="connsiteY170" fmla="*/ 6487042 h 6878637"/>
              <a:gd name="connsiteX171" fmla="*/ 6120552 w 7947018"/>
              <a:gd name="connsiteY171" fmla="*/ 6463767 h 6878637"/>
              <a:gd name="connsiteX172" fmla="*/ 6118271 w 7947018"/>
              <a:gd name="connsiteY172" fmla="*/ 6454707 h 6878637"/>
              <a:gd name="connsiteX173" fmla="*/ 6115685 w 7947018"/>
              <a:gd name="connsiteY173" fmla="*/ 6451631 h 6878637"/>
              <a:gd name="connsiteX174" fmla="*/ 6116240 w 7947018"/>
              <a:gd name="connsiteY174" fmla="*/ 6451631 h 6878637"/>
              <a:gd name="connsiteX175" fmla="*/ 6118846 w 7947018"/>
              <a:gd name="connsiteY175" fmla="*/ 6443425 h 6878637"/>
              <a:gd name="connsiteX176" fmla="*/ 6127320 w 7947018"/>
              <a:gd name="connsiteY176" fmla="*/ 6439308 h 6878637"/>
              <a:gd name="connsiteX177" fmla="*/ 6227237 w 7947018"/>
              <a:gd name="connsiteY177" fmla="*/ 6419709 h 6878637"/>
              <a:gd name="connsiteX178" fmla="*/ 6227237 w 7947018"/>
              <a:gd name="connsiteY178" fmla="*/ 6432408 h 6878637"/>
              <a:gd name="connsiteX179" fmla="*/ 6254177 w 7947018"/>
              <a:gd name="connsiteY179" fmla="*/ 6432408 h 6878637"/>
              <a:gd name="connsiteX180" fmla="*/ 6254177 w 7947018"/>
              <a:gd name="connsiteY180" fmla="*/ 6518079 h 6878637"/>
              <a:gd name="connsiteX181" fmla="*/ 6269810 w 7947018"/>
              <a:gd name="connsiteY181" fmla="*/ 6518079 h 6878637"/>
              <a:gd name="connsiteX182" fmla="*/ 6269810 w 7947018"/>
              <a:gd name="connsiteY182" fmla="*/ 6432408 h 6878637"/>
              <a:gd name="connsiteX183" fmla="*/ 6298213 w 7947018"/>
              <a:gd name="connsiteY183" fmla="*/ 6432408 h 6878637"/>
              <a:gd name="connsiteX184" fmla="*/ 6298213 w 7947018"/>
              <a:gd name="connsiteY184" fmla="*/ 6419709 h 6878637"/>
              <a:gd name="connsiteX185" fmla="*/ 6359450 w 7947018"/>
              <a:gd name="connsiteY185" fmla="*/ 6419708 h 6878637"/>
              <a:gd name="connsiteX186" fmla="*/ 6359450 w 7947018"/>
              <a:gd name="connsiteY186" fmla="*/ 6518078 h 6878637"/>
              <a:gd name="connsiteX187" fmla="*/ 6375083 w 7947018"/>
              <a:gd name="connsiteY187" fmla="*/ 6518078 h 6878637"/>
              <a:gd name="connsiteX188" fmla="*/ 6375083 w 7947018"/>
              <a:gd name="connsiteY188" fmla="*/ 6471527 h 6878637"/>
              <a:gd name="connsiteX189" fmla="*/ 6404204 w 7947018"/>
              <a:gd name="connsiteY189" fmla="*/ 6471527 h 6878637"/>
              <a:gd name="connsiteX190" fmla="*/ 6404204 w 7947018"/>
              <a:gd name="connsiteY190" fmla="*/ 6518352 h 6878637"/>
              <a:gd name="connsiteX191" fmla="*/ 6419837 w 7947018"/>
              <a:gd name="connsiteY191" fmla="*/ 6518352 h 6878637"/>
              <a:gd name="connsiteX192" fmla="*/ 6419566 w 7947018"/>
              <a:gd name="connsiteY192" fmla="*/ 6457212 h 6878637"/>
              <a:gd name="connsiteX193" fmla="*/ 6375083 w 7947018"/>
              <a:gd name="connsiteY193" fmla="*/ 6452936 h 6878637"/>
              <a:gd name="connsiteX194" fmla="*/ 6375083 w 7947018"/>
              <a:gd name="connsiteY194" fmla="*/ 6419708 h 6878637"/>
              <a:gd name="connsiteX195" fmla="*/ 6192191 w 7947018"/>
              <a:gd name="connsiteY195" fmla="*/ 6418400 h 6878637"/>
              <a:gd name="connsiteX196" fmla="*/ 6192191 w 7947018"/>
              <a:gd name="connsiteY196" fmla="*/ 6516770 h 6878637"/>
              <a:gd name="connsiteX197" fmla="*/ 6207824 w 7947018"/>
              <a:gd name="connsiteY197" fmla="*/ 6516770 h 6878637"/>
              <a:gd name="connsiteX198" fmla="*/ 6207824 w 7947018"/>
              <a:gd name="connsiteY198" fmla="*/ 6418400 h 6878637"/>
              <a:gd name="connsiteX199" fmla="*/ 5931832 w 7947018"/>
              <a:gd name="connsiteY199" fmla="*/ 6418287 h 6878637"/>
              <a:gd name="connsiteX200" fmla="*/ 5931832 w 7947018"/>
              <a:gd name="connsiteY200" fmla="*/ 6435596 h 6878637"/>
              <a:gd name="connsiteX201" fmla="*/ 5947465 w 7947018"/>
              <a:gd name="connsiteY201" fmla="*/ 6435596 h 6878637"/>
              <a:gd name="connsiteX202" fmla="*/ 5947465 w 7947018"/>
              <a:gd name="connsiteY202" fmla="*/ 6418287 h 6878637"/>
              <a:gd name="connsiteX203" fmla="*/ 5844672 w 7947018"/>
              <a:gd name="connsiteY203" fmla="*/ 6418287 h 6878637"/>
              <a:gd name="connsiteX204" fmla="*/ 5844672 w 7947018"/>
              <a:gd name="connsiteY204" fmla="*/ 6518079 h 6878637"/>
              <a:gd name="connsiteX205" fmla="*/ 5862186 w 7947018"/>
              <a:gd name="connsiteY205" fmla="*/ 6518079 h 6878637"/>
              <a:gd name="connsiteX206" fmla="*/ 5862186 w 7947018"/>
              <a:gd name="connsiteY206" fmla="*/ 6494648 h 6878637"/>
              <a:gd name="connsiteX207" fmla="*/ 5883041 w 7947018"/>
              <a:gd name="connsiteY207" fmla="*/ 6473792 h 6878637"/>
              <a:gd name="connsiteX208" fmla="*/ 5883041 w 7947018"/>
              <a:gd name="connsiteY208" fmla="*/ 6490669 h 6878637"/>
              <a:gd name="connsiteX209" fmla="*/ 5897665 w 7947018"/>
              <a:gd name="connsiteY209" fmla="*/ 6516770 h 6878637"/>
              <a:gd name="connsiteX210" fmla="*/ 5912737 w 7947018"/>
              <a:gd name="connsiteY210" fmla="*/ 6516770 h 6878637"/>
              <a:gd name="connsiteX211" fmla="*/ 5886642 w 7947018"/>
              <a:gd name="connsiteY211" fmla="*/ 6470192 h 6878637"/>
              <a:gd name="connsiteX212" fmla="*/ 5910977 w 7947018"/>
              <a:gd name="connsiteY212" fmla="*/ 6445857 h 6878637"/>
              <a:gd name="connsiteX213" fmla="*/ 5892796 w 7947018"/>
              <a:gd name="connsiteY213" fmla="*/ 6445857 h 6878637"/>
              <a:gd name="connsiteX214" fmla="*/ 5862186 w 7947018"/>
              <a:gd name="connsiteY214" fmla="*/ 6476467 h 6878637"/>
              <a:gd name="connsiteX215" fmla="*/ 5862186 w 7947018"/>
              <a:gd name="connsiteY215" fmla="*/ 6418287 h 6878637"/>
              <a:gd name="connsiteX216" fmla="*/ 6665775 w 7947018"/>
              <a:gd name="connsiteY216" fmla="*/ 5959359 h 6878637"/>
              <a:gd name="connsiteX217" fmla="*/ 6604721 w 7947018"/>
              <a:gd name="connsiteY217" fmla="*/ 5959832 h 6878637"/>
              <a:gd name="connsiteX218" fmla="*/ 6491364 w 7947018"/>
              <a:gd name="connsiteY218" fmla="*/ 6052221 h 6878637"/>
              <a:gd name="connsiteX219" fmla="*/ 6489013 w 7947018"/>
              <a:gd name="connsiteY219" fmla="*/ 6075540 h 6878637"/>
              <a:gd name="connsiteX220" fmla="*/ 6491364 w 7947018"/>
              <a:gd name="connsiteY220" fmla="*/ 6098859 h 6878637"/>
              <a:gd name="connsiteX221" fmla="*/ 6517229 w 7947018"/>
              <a:gd name="connsiteY221" fmla="*/ 6151263 h 6878637"/>
              <a:gd name="connsiteX222" fmla="*/ 6672299 w 7947018"/>
              <a:gd name="connsiteY222" fmla="*/ 6212340 h 6878637"/>
              <a:gd name="connsiteX223" fmla="*/ 6719292 w 7947018"/>
              <a:gd name="connsiteY223" fmla="*/ 6242572 h 6878637"/>
              <a:gd name="connsiteX224" fmla="*/ 6672299 w 7947018"/>
              <a:gd name="connsiteY224" fmla="*/ 6272805 h 6878637"/>
              <a:gd name="connsiteX225" fmla="*/ 6625305 w 7947018"/>
              <a:gd name="connsiteY225" fmla="*/ 6242572 h 6878637"/>
              <a:gd name="connsiteX226" fmla="*/ 6625305 w 7947018"/>
              <a:gd name="connsiteY226" fmla="*/ 6231392 h 6878637"/>
              <a:gd name="connsiteX227" fmla="*/ 6499069 w 7947018"/>
              <a:gd name="connsiteY227" fmla="*/ 6231392 h 6878637"/>
              <a:gd name="connsiteX228" fmla="*/ 6498744 w 7947018"/>
              <a:gd name="connsiteY228" fmla="*/ 6234614 h 6878637"/>
              <a:gd name="connsiteX229" fmla="*/ 6614452 w 7947018"/>
              <a:gd name="connsiteY229" fmla="*/ 6350322 h 6878637"/>
              <a:gd name="connsiteX230" fmla="*/ 6739584 w 7947018"/>
              <a:gd name="connsiteY230" fmla="*/ 6350322 h 6878637"/>
              <a:gd name="connsiteX231" fmla="*/ 6864818 w 7947018"/>
              <a:gd name="connsiteY231" fmla="*/ 6222366 h 6878637"/>
              <a:gd name="connsiteX232" fmla="*/ 6672006 w 7947018"/>
              <a:gd name="connsiteY232" fmla="*/ 6097815 h 6878637"/>
              <a:gd name="connsiteX233" fmla="*/ 6625013 w 7947018"/>
              <a:gd name="connsiteY233" fmla="*/ 6067582 h 6878637"/>
              <a:gd name="connsiteX234" fmla="*/ 6672006 w 7947018"/>
              <a:gd name="connsiteY234" fmla="*/ 6037349 h 6878637"/>
              <a:gd name="connsiteX235" fmla="*/ 6719000 w 7947018"/>
              <a:gd name="connsiteY235" fmla="*/ 6067582 h 6878637"/>
              <a:gd name="connsiteX236" fmla="*/ 6719000 w 7947018"/>
              <a:gd name="connsiteY236" fmla="*/ 6078763 h 6878637"/>
              <a:gd name="connsiteX237" fmla="*/ 6845236 w 7947018"/>
              <a:gd name="connsiteY237" fmla="*/ 6078763 h 6878637"/>
              <a:gd name="connsiteX238" fmla="*/ 6845561 w 7947018"/>
              <a:gd name="connsiteY238" fmla="*/ 6075540 h 6878637"/>
              <a:gd name="connsiteX239" fmla="*/ 6699006 w 7947018"/>
              <a:gd name="connsiteY239" fmla="*/ 5959832 h 6878637"/>
              <a:gd name="connsiteX240" fmla="*/ 5874837 w 7947018"/>
              <a:gd name="connsiteY240" fmla="*/ 5956092 h 6878637"/>
              <a:gd name="connsiteX241" fmla="*/ 5770428 w 7947018"/>
              <a:gd name="connsiteY241" fmla="*/ 6039267 h 6878637"/>
              <a:gd name="connsiteX242" fmla="*/ 5770428 w 7947018"/>
              <a:gd name="connsiteY242" fmla="*/ 5959706 h 6878637"/>
              <a:gd name="connsiteX243" fmla="*/ 5623821 w 7947018"/>
              <a:gd name="connsiteY243" fmla="*/ 5959706 h 6878637"/>
              <a:gd name="connsiteX244" fmla="*/ 5623821 w 7947018"/>
              <a:gd name="connsiteY244" fmla="*/ 6350323 h 6878637"/>
              <a:gd name="connsiteX245" fmla="*/ 5770428 w 7947018"/>
              <a:gd name="connsiteY245" fmla="*/ 6350323 h 6878637"/>
              <a:gd name="connsiteX246" fmla="*/ 5770428 w 7947018"/>
              <a:gd name="connsiteY246" fmla="*/ 6148442 h 6878637"/>
              <a:gd name="connsiteX247" fmla="*/ 5871805 w 7947018"/>
              <a:gd name="connsiteY247" fmla="*/ 6148442 h 6878637"/>
              <a:gd name="connsiteX248" fmla="*/ 5871805 w 7947018"/>
              <a:gd name="connsiteY248" fmla="*/ 6350322 h 6878637"/>
              <a:gd name="connsiteX249" fmla="*/ 6018412 w 7947018"/>
              <a:gd name="connsiteY249" fmla="*/ 6350322 h 6878637"/>
              <a:gd name="connsiteX250" fmla="*/ 6018412 w 7947018"/>
              <a:gd name="connsiteY250" fmla="*/ 6086056 h 6878637"/>
              <a:gd name="connsiteX251" fmla="*/ 5874837 w 7947018"/>
              <a:gd name="connsiteY251" fmla="*/ 5956092 h 6878637"/>
              <a:gd name="connsiteX252" fmla="*/ 6249027 w 7947018"/>
              <a:gd name="connsiteY252" fmla="*/ 5955750 h 6878637"/>
              <a:gd name="connsiteX253" fmla="*/ 6050350 w 7947018"/>
              <a:gd name="connsiteY253" fmla="*/ 6153036 h 6878637"/>
              <a:gd name="connsiteX254" fmla="*/ 6249027 w 7947018"/>
              <a:gd name="connsiteY254" fmla="*/ 6350323 h 6878637"/>
              <a:gd name="connsiteX255" fmla="*/ 6438771 w 7947018"/>
              <a:gd name="connsiteY255" fmla="*/ 6211703 h 6878637"/>
              <a:gd name="connsiteX256" fmla="*/ 6442184 w 7947018"/>
              <a:gd name="connsiteY256" fmla="*/ 6198519 h 6878637"/>
              <a:gd name="connsiteX257" fmla="*/ 6307009 w 7947018"/>
              <a:gd name="connsiteY257" fmla="*/ 6198519 h 6878637"/>
              <a:gd name="connsiteX258" fmla="*/ 6306302 w 7947018"/>
              <a:gd name="connsiteY258" fmla="*/ 6205156 h 6878637"/>
              <a:gd name="connsiteX259" fmla="*/ 6250177 w 7947018"/>
              <a:gd name="connsiteY259" fmla="*/ 6248423 h 6878637"/>
              <a:gd name="connsiteX260" fmla="*/ 6192888 w 7947018"/>
              <a:gd name="connsiteY260" fmla="*/ 6194235 h 6878637"/>
              <a:gd name="connsiteX261" fmla="*/ 6192888 w 7947018"/>
              <a:gd name="connsiteY261" fmla="*/ 6140047 h 6878637"/>
              <a:gd name="connsiteX262" fmla="*/ 6193160 w 7947018"/>
              <a:gd name="connsiteY262" fmla="*/ 6140047 h 6878637"/>
              <a:gd name="connsiteX263" fmla="*/ 6193160 w 7947018"/>
              <a:gd name="connsiteY263" fmla="*/ 6115450 h 6878637"/>
              <a:gd name="connsiteX264" fmla="*/ 6250448 w 7947018"/>
              <a:gd name="connsiteY264" fmla="*/ 6061262 h 6878637"/>
              <a:gd name="connsiteX265" fmla="*/ 6306573 w 7947018"/>
              <a:gd name="connsiteY265" fmla="*/ 6104529 h 6878637"/>
              <a:gd name="connsiteX266" fmla="*/ 6307598 w 7947018"/>
              <a:gd name="connsiteY266" fmla="*/ 6114146 h 6878637"/>
              <a:gd name="connsiteX267" fmla="*/ 6443800 w 7947018"/>
              <a:gd name="connsiteY267" fmla="*/ 6114146 h 6878637"/>
              <a:gd name="connsiteX268" fmla="*/ 6443667 w 7947018"/>
              <a:gd name="connsiteY268" fmla="*/ 6113276 h 6878637"/>
              <a:gd name="connsiteX269" fmla="*/ 6249027 w 7947018"/>
              <a:gd name="connsiteY269" fmla="*/ 5955750 h 6878637"/>
              <a:gd name="connsiteX270" fmla="*/ 5455552 w 7947018"/>
              <a:gd name="connsiteY270" fmla="*/ 5920576 h 6878637"/>
              <a:gd name="connsiteX271" fmla="*/ 5448555 w 7947018"/>
              <a:gd name="connsiteY271" fmla="*/ 5921093 h 6878637"/>
              <a:gd name="connsiteX272" fmla="*/ 5110672 w 7947018"/>
              <a:gd name="connsiteY272" fmla="*/ 6396773 h 6878637"/>
              <a:gd name="connsiteX273" fmla="*/ 5505324 w 7947018"/>
              <a:gd name="connsiteY273" fmla="*/ 6396773 h 6878637"/>
              <a:gd name="connsiteX274" fmla="*/ 5505324 w 7947018"/>
              <a:gd name="connsiteY274" fmla="*/ 6005773 h 6878637"/>
              <a:gd name="connsiteX275" fmla="*/ 5484279 w 7947018"/>
              <a:gd name="connsiteY275" fmla="*/ 5946185 h 6878637"/>
              <a:gd name="connsiteX276" fmla="*/ 5455552 w 7947018"/>
              <a:gd name="connsiteY276" fmla="*/ 5920576 h 6878637"/>
              <a:gd name="connsiteX277" fmla="*/ 5022194 w 7947018"/>
              <a:gd name="connsiteY277" fmla="*/ 5911917 h 6878637"/>
              <a:gd name="connsiteX278" fmla="*/ 5022194 w 7947018"/>
              <a:gd name="connsiteY278" fmla="*/ 6295538 h 6878637"/>
              <a:gd name="connsiteX279" fmla="*/ 5027929 w 7947018"/>
              <a:gd name="connsiteY279" fmla="*/ 6291671 h 6878637"/>
              <a:gd name="connsiteX280" fmla="*/ 5042098 w 7947018"/>
              <a:gd name="connsiteY280" fmla="*/ 6288811 h 6878637"/>
              <a:gd name="connsiteX281" fmla="*/ 5078499 w 7947018"/>
              <a:gd name="connsiteY281" fmla="*/ 6325212 h 6878637"/>
              <a:gd name="connsiteX282" fmla="*/ 5042098 w 7947018"/>
              <a:gd name="connsiteY282" fmla="*/ 6361613 h 6878637"/>
              <a:gd name="connsiteX283" fmla="*/ 5037371 w 7947018"/>
              <a:gd name="connsiteY283" fmla="*/ 6361137 h 6878637"/>
              <a:gd name="connsiteX284" fmla="*/ 5037371 w 7947018"/>
              <a:gd name="connsiteY284" fmla="*/ 6361744 h 6878637"/>
              <a:gd name="connsiteX285" fmla="*/ 5049143 w 7947018"/>
              <a:gd name="connsiteY285" fmla="*/ 6370060 h 6878637"/>
              <a:gd name="connsiteX286" fmla="*/ 5407303 w 7947018"/>
              <a:gd name="connsiteY286" fmla="*/ 5911917 h 6878637"/>
              <a:gd name="connsiteX287" fmla="*/ 5207918 w 7947018"/>
              <a:gd name="connsiteY287" fmla="*/ 0 h 6878637"/>
              <a:gd name="connsiteX288" fmla="*/ 7947018 w 7947018"/>
              <a:gd name="connsiteY288" fmla="*/ 0 h 6878637"/>
              <a:gd name="connsiteX289" fmla="*/ 7947018 w 7947018"/>
              <a:gd name="connsiteY289" fmla="*/ 6878637 h 6878637"/>
              <a:gd name="connsiteX290" fmla="*/ 0 w 7947018"/>
              <a:gd name="connsiteY290" fmla="*/ 6878637 h 6878637"/>
              <a:gd name="connsiteX291" fmla="*/ 100014 w 7947018"/>
              <a:gd name="connsiteY291" fmla="*/ 6853991 h 6878637"/>
              <a:gd name="connsiteX292" fmla="*/ 5043078 w 7947018"/>
              <a:gd name="connsiteY292" fmla="*/ 1496 h 6878637"/>
              <a:gd name="connsiteX293" fmla="*/ 5207918 w 7947018"/>
              <a:gd name="connsiteY293" fmla="*/ 1496 h 68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7947018" h="6878637">
                <a:moveTo>
                  <a:pt x="6094268" y="6510746"/>
                </a:moveTo>
                <a:cubicBezTo>
                  <a:pt x="6105929" y="6510746"/>
                  <a:pt x="6115382" y="6515846"/>
                  <a:pt x="6115382" y="6522136"/>
                </a:cubicBezTo>
                <a:cubicBezTo>
                  <a:pt x="6115382" y="6528427"/>
                  <a:pt x="6105929" y="6533526"/>
                  <a:pt x="6094268" y="6533526"/>
                </a:cubicBezTo>
                <a:cubicBezTo>
                  <a:pt x="6082608" y="6533526"/>
                  <a:pt x="6073155" y="6528427"/>
                  <a:pt x="6073155" y="6522136"/>
                </a:cubicBezTo>
                <a:cubicBezTo>
                  <a:pt x="6073155" y="6515846"/>
                  <a:pt x="6082608" y="6510746"/>
                  <a:pt x="6094268" y="6510746"/>
                </a:cubicBezTo>
                <a:close/>
                <a:moveTo>
                  <a:pt x="6474591" y="6479421"/>
                </a:moveTo>
                <a:lnTo>
                  <a:pt x="6490682" y="6479421"/>
                </a:lnTo>
                <a:lnTo>
                  <a:pt x="6490682" y="6493629"/>
                </a:lnTo>
                <a:cubicBezTo>
                  <a:pt x="6490682" y="6501476"/>
                  <a:pt x="6483478" y="6507837"/>
                  <a:pt x="6474591" y="6507837"/>
                </a:cubicBezTo>
                <a:cubicBezTo>
                  <a:pt x="6465704" y="6507837"/>
                  <a:pt x="6458500" y="6501476"/>
                  <a:pt x="6458500" y="6493629"/>
                </a:cubicBezTo>
                <a:cubicBezTo>
                  <a:pt x="6458500" y="6485782"/>
                  <a:pt x="6465704" y="6479421"/>
                  <a:pt x="6474591" y="6479421"/>
                </a:cubicBezTo>
                <a:close/>
                <a:moveTo>
                  <a:pt x="5784069" y="6479421"/>
                </a:moveTo>
                <a:lnTo>
                  <a:pt x="5800160" y="6479421"/>
                </a:lnTo>
                <a:lnTo>
                  <a:pt x="5800160" y="6493629"/>
                </a:lnTo>
                <a:cubicBezTo>
                  <a:pt x="5800160" y="6501476"/>
                  <a:pt x="5792956" y="6507837"/>
                  <a:pt x="5784069" y="6507837"/>
                </a:cubicBezTo>
                <a:cubicBezTo>
                  <a:pt x="5775182" y="6507837"/>
                  <a:pt x="5767978" y="6501476"/>
                  <a:pt x="5767978" y="6493629"/>
                </a:cubicBezTo>
                <a:cubicBezTo>
                  <a:pt x="5767978" y="6485782"/>
                  <a:pt x="5775182" y="6479421"/>
                  <a:pt x="5784069" y="6479421"/>
                </a:cubicBezTo>
                <a:close/>
                <a:moveTo>
                  <a:pt x="6567161" y="6457415"/>
                </a:moveTo>
                <a:cubicBezTo>
                  <a:pt x="6576566" y="6457415"/>
                  <a:pt x="6584190" y="6467805"/>
                  <a:pt x="6584190" y="6480623"/>
                </a:cubicBezTo>
                <a:cubicBezTo>
                  <a:pt x="6584190" y="6493440"/>
                  <a:pt x="6576566" y="6503830"/>
                  <a:pt x="6567161" y="6503830"/>
                </a:cubicBezTo>
                <a:cubicBezTo>
                  <a:pt x="6557757" y="6503830"/>
                  <a:pt x="6550133" y="6493440"/>
                  <a:pt x="6550133" y="6480623"/>
                </a:cubicBezTo>
                <a:cubicBezTo>
                  <a:pt x="6550133" y="6467805"/>
                  <a:pt x="6557757" y="6457415"/>
                  <a:pt x="6567161" y="6457415"/>
                </a:cubicBezTo>
                <a:close/>
                <a:moveTo>
                  <a:pt x="6654168" y="6456812"/>
                </a:moveTo>
                <a:cubicBezTo>
                  <a:pt x="6663573" y="6456812"/>
                  <a:pt x="6671197" y="6467202"/>
                  <a:pt x="6671197" y="6480020"/>
                </a:cubicBezTo>
                <a:cubicBezTo>
                  <a:pt x="6671197" y="6492837"/>
                  <a:pt x="6663573" y="6503227"/>
                  <a:pt x="6654168" y="6503227"/>
                </a:cubicBezTo>
                <a:cubicBezTo>
                  <a:pt x="6644763" y="6503227"/>
                  <a:pt x="6637140" y="6492837"/>
                  <a:pt x="6637140" y="6480020"/>
                </a:cubicBezTo>
                <a:cubicBezTo>
                  <a:pt x="6637140" y="6467202"/>
                  <a:pt x="6644763" y="6456812"/>
                  <a:pt x="6654168" y="6456812"/>
                </a:cubicBezTo>
                <a:close/>
                <a:moveTo>
                  <a:pt x="6738798" y="6453142"/>
                </a:moveTo>
                <a:cubicBezTo>
                  <a:pt x="6749614" y="6452295"/>
                  <a:pt x="6753562" y="6461447"/>
                  <a:pt x="6753562" y="6471245"/>
                </a:cubicBezTo>
                <a:lnTo>
                  <a:pt x="6753486" y="6471629"/>
                </a:lnTo>
                <a:lnTo>
                  <a:pt x="6721200" y="6471987"/>
                </a:lnTo>
                <a:cubicBezTo>
                  <a:pt x="6721923" y="6457128"/>
                  <a:pt x="6727982" y="6453989"/>
                  <a:pt x="6738798" y="6453142"/>
                </a:cubicBezTo>
                <a:close/>
                <a:moveTo>
                  <a:pt x="6091412" y="6452565"/>
                </a:moveTo>
                <a:cubicBezTo>
                  <a:pt x="6098498" y="6452565"/>
                  <a:pt x="6104243" y="6457664"/>
                  <a:pt x="6104243" y="6463955"/>
                </a:cubicBezTo>
                <a:cubicBezTo>
                  <a:pt x="6104243" y="6470245"/>
                  <a:pt x="6098498" y="6475345"/>
                  <a:pt x="6091412" y="6475345"/>
                </a:cubicBezTo>
                <a:cubicBezTo>
                  <a:pt x="6084325" y="6475345"/>
                  <a:pt x="6078580" y="6470245"/>
                  <a:pt x="6078580" y="6463955"/>
                </a:cubicBezTo>
                <a:cubicBezTo>
                  <a:pt x="6078580" y="6457664"/>
                  <a:pt x="6084325" y="6452565"/>
                  <a:pt x="6091412" y="6452565"/>
                </a:cubicBezTo>
                <a:close/>
                <a:moveTo>
                  <a:pt x="5931832" y="6445857"/>
                </a:moveTo>
                <a:lnTo>
                  <a:pt x="5931832" y="6516770"/>
                </a:lnTo>
                <a:lnTo>
                  <a:pt x="5947465" y="6516770"/>
                </a:lnTo>
                <a:lnTo>
                  <a:pt x="5947465" y="6445857"/>
                </a:lnTo>
                <a:close/>
                <a:moveTo>
                  <a:pt x="6570649" y="6443512"/>
                </a:moveTo>
                <a:cubicBezTo>
                  <a:pt x="6567092" y="6443562"/>
                  <a:pt x="6563549" y="6444240"/>
                  <a:pt x="6560148" y="6445496"/>
                </a:cubicBezTo>
                <a:lnTo>
                  <a:pt x="6551624" y="6450322"/>
                </a:lnTo>
                <a:lnTo>
                  <a:pt x="6551624" y="6444275"/>
                </a:lnTo>
                <a:lnTo>
                  <a:pt x="6535992" y="6444275"/>
                </a:lnTo>
                <a:lnTo>
                  <a:pt x="6535992" y="6540613"/>
                </a:lnTo>
                <a:lnTo>
                  <a:pt x="6551624" y="6540613"/>
                </a:lnTo>
                <a:lnTo>
                  <a:pt x="6551624" y="6514261"/>
                </a:lnTo>
                <a:lnTo>
                  <a:pt x="6560248" y="6518010"/>
                </a:lnTo>
                <a:cubicBezTo>
                  <a:pt x="6567391" y="6519640"/>
                  <a:pt x="6575159" y="6518633"/>
                  <a:pt x="6582337" y="6514710"/>
                </a:cubicBezTo>
                <a:cubicBezTo>
                  <a:pt x="6594300" y="6508173"/>
                  <a:pt x="6602245" y="6494788"/>
                  <a:pt x="6602762" y="6480299"/>
                </a:cubicBezTo>
                <a:cubicBezTo>
                  <a:pt x="6603335" y="6464237"/>
                  <a:pt x="6594684" y="6450173"/>
                  <a:pt x="6581226" y="6445291"/>
                </a:cubicBezTo>
                <a:cubicBezTo>
                  <a:pt x="6577775" y="6444039"/>
                  <a:pt x="6574205" y="6443462"/>
                  <a:pt x="6570649" y="6443512"/>
                </a:cubicBezTo>
                <a:close/>
                <a:moveTo>
                  <a:pt x="6657656" y="6442909"/>
                </a:moveTo>
                <a:cubicBezTo>
                  <a:pt x="6654099" y="6442959"/>
                  <a:pt x="6650555" y="6443637"/>
                  <a:pt x="6647155" y="6444893"/>
                </a:cubicBezTo>
                <a:lnTo>
                  <a:pt x="6638631" y="6449719"/>
                </a:lnTo>
                <a:lnTo>
                  <a:pt x="6638631" y="6443673"/>
                </a:lnTo>
                <a:lnTo>
                  <a:pt x="6622998" y="6443672"/>
                </a:lnTo>
                <a:lnTo>
                  <a:pt x="6622998" y="6540010"/>
                </a:lnTo>
                <a:lnTo>
                  <a:pt x="6638631" y="6540010"/>
                </a:lnTo>
                <a:lnTo>
                  <a:pt x="6638631" y="6513658"/>
                </a:lnTo>
                <a:lnTo>
                  <a:pt x="6647254" y="6517407"/>
                </a:lnTo>
                <a:cubicBezTo>
                  <a:pt x="6654398" y="6519037"/>
                  <a:pt x="6662166" y="6518030"/>
                  <a:pt x="6669344" y="6514107"/>
                </a:cubicBezTo>
                <a:cubicBezTo>
                  <a:pt x="6681307" y="6507570"/>
                  <a:pt x="6689252" y="6494185"/>
                  <a:pt x="6689768" y="6479696"/>
                </a:cubicBezTo>
                <a:cubicBezTo>
                  <a:pt x="6690342" y="6463634"/>
                  <a:pt x="6681691" y="6449570"/>
                  <a:pt x="6668233" y="6444688"/>
                </a:cubicBezTo>
                <a:cubicBezTo>
                  <a:pt x="6664782" y="6443436"/>
                  <a:pt x="6661212" y="6442859"/>
                  <a:pt x="6657656" y="6442909"/>
                </a:cubicBezTo>
                <a:close/>
                <a:moveTo>
                  <a:pt x="6737412" y="6442547"/>
                </a:moveTo>
                <a:cubicBezTo>
                  <a:pt x="6711845" y="6443290"/>
                  <a:pt x="6702597" y="6466855"/>
                  <a:pt x="6703215" y="6479659"/>
                </a:cubicBezTo>
                <a:cubicBezTo>
                  <a:pt x="6703834" y="6492462"/>
                  <a:pt x="6707880" y="6520689"/>
                  <a:pt x="6741123" y="6519368"/>
                </a:cubicBezTo>
                <a:cubicBezTo>
                  <a:pt x="6757710" y="6518709"/>
                  <a:pt x="6767413" y="6502850"/>
                  <a:pt x="6770729" y="6498879"/>
                </a:cubicBezTo>
                <a:lnTo>
                  <a:pt x="6757306" y="6492947"/>
                </a:lnTo>
                <a:cubicBezTo>
                  <a:pt x="6755217" y="6504666"/>
                  <a:pt x="6731972" y="6515643"/>
                  <a:pt x="6720976" y="6490247"/>
                </a:cubicBezTo>
                <a:lnTo>
                  <a:pt x="6720698" y="6490247"/>
                </a:lnTo>
                <a:lnTo>
                  <a:pt x="6720698" y="6482965"/>
                </a:lnTo>
                <a:lnTo>
                  <a:pt x="6771301" y="6482965"/>
                </a:lnTo>
                <a:lnTo>
                  <a:pt x="6771608" y="6479659"/>
                </a:lnTo>
                <a:cubicBezTo>
                  <a:pt x="6771608" y="6459163"/>
                  <a:pt x="6762978" y="6441805"/>
                  <a:pt x="6737412" y="6442547"/>
                </a:cubicBezTo>
                <a:close/>
                <a:moveTo>
                  <a:pt x="5709473" y="6442486"/>
                </a:moveTo>
                <a:cubicBezTo>
                  <a:pt x="5697377" y="6443383"/>
                  <a:pt x="5685002" y="6451099"/>
                  <a:pt x="5684040" y="6460765"/>
                </a:cubicBezTo>
                <a:cubicBezTo>
                  <a:pt x="5675757" y="6429708"/>
                  <a:pt x="5645205" y="6446529"/>
                  <a:pt x="5641375" y="6451103"/>
                </a:cubicBezTo>
                <a:lnTo>
                  <a:pt x="5641375" y="6444775"/>
                </a:lnTo>
                <a:lnTo>
                  <a:pt x="5622659" y="6444775"/>
                </a:lnTo>
                <a:lnTo>
                  <a:pt x="5622659" y="6518079"/>
                </a:lnTo>
                <a:lnTo>
                  <a:pt x="5641375" y="6518079"/>
                </a:lnTo>
                <a:lnTo>
                  <a:pt x="5641375" y="6464621"/>
                </a:lnTo>
                <a:cubicBezTo>
                  <a:pt x="5644400" y="6461652"/>
                  <a:pt x="5657446" y="6450889"/>
                  <a:pt x="5668266" y="6464621"/>
                </a:cubicBezTo>
                <a:lnTo>
                  <a:pt x="5668266" y="6518079"/>
                </a:lnTo>
                <a:lnTo>
                  <a:pt x="5686982" y="6518079"/>
                </a:lnTo>
                <a:lnTo>
                  <a:pt x="5686982" y="6464621"/>
                </a:lnTo>
                <a:cubicBezTo>
                  <a:pt x="5698054" y="6450889"/>
                  <a:pt x="5712095" y="6457199"/>
                  <a:pt x="5714631" y="6464621"/>
                </a:cubicBezTo>
                <a:lnTo>
                  <a:pt x="5714631" y="6518079"/>
                </a:lnTo>
                <a:lnTo>
                  <a:pt x="5733346" y="6518079"/>
                </a:lnTo>
                <a:lnTo>
                  <a:pt x="5733235" y="6465126"/>
                </a:lnTo>
                <a:cubicBezTo>
                  <a:pt x="5733387" y="6447512"/>
                  <a:pt x="5721569" y="6441589"/>
                  <a:pt x="5709473" y="6442486"/>
                </a:cubicBezTo>
                <a:close/>
                <a:moveTo>
                  <a:pt x="6837509" y="6442467"/>
                </a:moveTo>
                <a:cubicBezTo>
                  <a:pt x="6835109" y="6442250"/>
                  <a:pt x="6832898" y="6442456"/>
                  <a:pt x="6831282" y="6442524"/>
                </a:cubicBezTo>
                <a:cubicBezTo>
                  <a:pt x="6824819" y="6442799"/>
                  <a:pt x="6813009" y="6448543"/>
                  <a:pt x="6809354" y="6462112"/>
                </a:cubicBezTo>
                <a:lnTo>
                  <a:pt x="6809354" y="6445857"/>
                </a:lnTo>
                <a:lnTo>
                  <a:pt x="6793721" y="6445857"/>
                </a:lnTo>
                <a:lnTo>
                  <a:pt x="6793721" y="6516770"/>
                </a:lnTo>
                <a:lnTo>
                  <a:pt x="6809354" y="6516770"/>
                </a:lnTo>
                <a:lnTo>
                  <a:pt x="6809354" y="6471741"/>
                </a:lnTo>
                <a:cubicBezTo>
                  <a:pt x="6814093" y="6462320"/>
                  <a:pt x="6824023" y="6449618"/>
                  <a:pt x="6837789" y="6460242"/>
                </a:cubicBezTo>
                <a:lnTo>
                  <a:pt x="6837726" y="6489939"/>
                </a:lnTo>
                <a:lnTo>
                  <a:pt x="6837726" y="6516770"/>
                </a:lnTo>
                <a:lnTo>
                  <a:pt x="6853358" y="6516770"/>
                </a:lnTo>
                <a:cubicBezTo>
                  <a:pt x="6853354" y="6503304"/>
                  <a:pt x="6853349" y="6489837"/>
                  <a:pt x="6853344" y="6476370"/>
                </a:cubicBezTo>
                <a:cubicBezTo>
                  <a:pt x="6853349" y="6474567"/>
                  <a:pt x="6853324" y="6473939"/>
                  <a:pt x="6853358" y="6470959"/>
                </a:cubicBezTo>
                <a:cubicBezTo>
                  <a:pt x="6853630" y="6447575"/>
                  <a:pt x="6844712" y="6443118"/>
                  <a:pt x="6837509" y="6442467"/>
                </a:cubicBezTo>
                <a:close/>
                <a:moveTo>
                  <a:pt x="6018243" y="6442102"/>
                </a:moveTo>
                <a:cubicBezTo>
                  <a:pt x="6015842" y="6441885"/>
                  <a:pt x="6013632" y="6442091"/>
                  <a:pt x="6012016" y="6442159"/>
                </a:cubicBezTo>
                <a:cubicBezTo>
                  <a:pt x="6005553" y="6442435"/>
                  <a:pt x="5993743" y="6448178"/>
                  <a:pt x="5990088" y="6461747"/>
                </a:cubicBezTo>
                <a:lnTo>
                  <a:pt x="5990088" y="6445492"/>
                </a:lnTo>
                <a:lnTo>
                  <a:pt x="5974455" y="6445492"/>
                </a:lnTo>
                <a:lnTo>
                  <a:pt x="5974455" y="6516406"/>
                </a:lnTo>
                <a:lnTo>
                  <a:pt x="5990088" y="6516406"/>
                </a:lnTo>
                <a:lnTo>
                  <a:pt x="5990088" y="6471377"/>
                </a:lnTo>
                <a:cubicBezTo>
                  <a:pt x="5994827" y="6461955"/>
                  <a:pt x="6004757" y="6449253"/>
                  <a:pt x="6018523" y="6459877"/>
                </a:cubicBezTo>
                <a:lnTo>
                  <a:pt x="6018460" y="6489574"/>
                </a:lnTo>
                <a:lnTo>
                  <a:pt x="6018460" y="6516406"/>
                </a:lnTo>
                <a:lnTo>
                  <a:pt x="6034092" y="6516406"/>
                </a:lnTo>
                <a:cubicBezTo>
                  <a:pt x="6034087" y="6502939"/>
                  <a:pt x="6034083" y="6489472"/>
                  <a:pt x="6034078" y="6476006"/>
                </a:cubicBezTo>
                <a:cubicBezTo>
                  <a:pt x="6034083" y="6474202"/>
                  <a:pt x="6034058" y="6473574"/>
                  <a:pt x="6034092" y="6470594"/>
                </a:cubicBezTo>
                <a:cubicBezTo>
                  <a:pt x="6034364" y="6447210"/>
                  <a:pt x="6025446" y="6442753"/>
                  <a:pt x="6018243" y="6442102"/>
                </a:cubicBezTo>
                <a:close/>
                <a:moveTo>
                  <a:pt x="6471870" y="6440785"/>
                </a:moveTo>
                <a:cubicBezTo>
                  <a:pt x="6455231" y="6443476"/>
                  <a:pt x="6445198" y="6458287"/>
                  <a:pt x="6443923" y="6462405"/>
                </a:cubicBezTo>
                <a:lnTo>
                  <a:pt x="6457209" y="6466474"/>
                </a:lnTo>
                <a:cubicBezTo>
                  <a:pt x="6458466" y="6454247"/>
                  <a:pt x="6491742" y="6444630"/>
                  <a:pt x="6492996" y="6472099"/>
                </a:cubicBezTo>
                <a:lnTo>
                  <a:pt x="6467037" y="6472099"/>
                </a:lnTo>
                <a:cubicBezTo>
                  <a:pt x="6452701" y="6472099"/>
                  <a:pt x="6441079" y="6482361"/>
                  <a:pt x="6441079" y="6495020"/>
                </a:cubicBezTo>
                <a:lnTo>
                  <a:pt x="6441078" y="6495020"/>
                </a:lnTo>
                <a:cubicBezTo>
                  <a:pt x="6441078" y="6507678"/>
                  <a:pt x="6452700" y="6517940"/>
                  <a:pt x="6467037" y="6517940"/>
                </a:cubicBezTo>
                <a:cubicBezTo>
                  <a:pt x="6481374" y="6517940"/>
                  <a:pt x="6492996" y="6507678"/>
                  <a:pt x="6492996" y="6495020"/>
                </a:cubicBezTo>
                <a:lnTo>
                  <a:pt x="6492996" y="6516770"/>
                </a:lnTo>
                <a:lnTo>
                  <a:pt x="6508628" y="6516770"/>
                </a:lnTo>
                <a:cubicBezTo>
                  <a:pt x="6508582" y="6497158"/>
                  <a:pt x="6508924" y="6494836"/>
                  <a:pt x="6509260" y="6468955"/>
                </a:cubicBezTo>
                <a:cubicBezTo>
                  <a:pt x="6509596" y="6443073"/>
                  <a:pt x="6481854" y="6439170"/>
                  <a:pt x="6471870" y="6440785"/>
                </a:cubicBezTo>
                <a:close/>
                <a:moveTo>
                  <a:pt x="5781348" y="6440785"/>
                </a:moveTo>
                <a:cubicBezTo>
                  <a:pt x="5764709" y="6443476"/>
                  <a:pt x="5754676" y="6458287"/>
                  <a:pt x="5753401" y="6462405"/>
                </a:cubicBezTo>
                <a:lnTo>
                  <a:pt x="5766687" y="6466474"/>
                </a:lnTo>
                <a:cubicBezTo>
                  <a:pt x="5767944" y="6454247"/>
                  <a:pt x="5801220" y="6444630"/>
                  <a:pt x="5802474" y="6472099"/>
                </a:cubicBezTo>
                <a:lnTo>
                  <a:pt x="5776515" y="6472099"/>
                </a:lnTo>
                <a:cubicBezTo>
                  <a:pt x="5762179" y="6472099"/>
                  <a:pt x="5750557" y="6482361"/>
                  <a:pt x="5750557" y="6495020"/>
                </a:cubicBezTo>
                <a:cubicBezTo>
                  <a:pt x="5750557" y="6507678"/>
                  <a:pt x="5762179" y="6517940"/>
                  <a:pt x="5776515" y="6517940"/>
                </a:cubicBezTo>
                <a:cubicBezTo>
                  <a:pt x="5790852" y="6517940"/>
                  <a:pt x="5802474" y="6507678"/>
                  <a:pt x="5802474" y="6495020"/>
                </a:cubicBezTo>
                <a:lnTo>
                  <a:pt x="5802474" y="6516770"/>
                </a:lnTo>
                <a:lnTo>
                  <a:pt x="5818106" y="6516770"/>
                </a:lnTo>
                <a:cubicBezTo>
                  <a:pt x="5818061" y="6497158"/>
                  <a:pt x="5818402" y="6494836"/>
                  <a:pt x="5818738" y="6468955"/>
                </a:cubicBezTo>
                <a:cubicBezTo>
                  <a:pt x="5819074" y="6443073"/>
                  <a:pt x="5791332" y="6439170"/>
                  <a:pt x="5781348" y="6440785"/>
                </a:cubicBezTo>
                <a:close/>
                <a:moveTo>
                  <a:pt x="6127982" y="6428538"/>
                </a:moveTo>
                <a:cubicBezTo>
                  <a:pt x="6121790" y="6428081"/>
                  <a:pt x="6115729" y="6430634"/>
                  <a:pt x="6111409" y="6435517"/>
                </a:cubicBezTo>
                <a:cubicBezTo>
                  <a:pt x="6109498" y="6437676"/>
                  <a:pt x="6108009" y="6440201"/>
                  <a:pt x="6106998" y="6442938"/>
                </a:cubicBezTo>
                <a:lnTo>
                  <a:pt x="6106732" y="6444434"/>
                </a:lnTo>
                <a:lnTo>
                  <a:pt x="6102821" y="6442320"/>
                </a:lnTo>
                <a:cubicBezTo>
                  <a:pt x="6099348" y="6441142"/>
                  <a:pt x="6095529" y="6440491"/>
                  <a:pt x="6091521" y="6440491"/>
                </a:cubicBezTo>
                <a:cubicBezTo>
                  <a:pt x="6075487" y="6440491"/>
                  <a:pt x="6062489" y="6450912"/>
                  <a:pt x="6062489" y="6463767"/>
                </a:cubicBezTo>
                <a:cubicBezTo>
                  <a:pt x="6062489" y="6466980"/>
                  <a:pt x="6063302" y="6470042"/>
                  <a:pt x="6064770" y="6472827"/>
                </a:cubicBezTo>
                <a:lnTo>
                  <a:pt x="6068960" y="6477808"/>
                </a:lnTo>
                <a:lnTo>
                  <a:pt x="6063059" y="6481961"/>
                </a:lnTo>
                <a:cubicBezTo>
                  <a:pt x="6058120" y="6487830"/>
                  <a:pt x="6057523" y="6495829"/>
                  <a:pt x="6061544" y="6502254"/>
                </a:cubicBezTo>
                <a:cubicBezTo>
                  <a:pt x="6062440" y="6503686"/>
                  <a:pt x="6063530" y="6504981"/>
                  <a:pt x="6064772" y="6506118"/>
                </a:cubicBezTo>
                <a:lnTo>
                  <a:pt x="6066896" y="6507611"/>
                </a:lnTo>
                <a:lnTo>
                  <a:pt x="6064985" y="6509123"/>
                </a:lnTo>
                <a:cubicBezTo>
                  <a:pt x="6061140" y="6512838"/>
                  <a:pt x="6058895" y="6517316"/>
                  <a:pt x="6058895" y="6522136"/>
                </a:cubicBezTo>
                <a:cubicBezTo>
                  <a:pt x="6058895" y="6534991"/>
                  <a:pt x="6074859" y="6545412"/>
                  <a:pt x="6094550" y="6545412"/>
                </a:cubicBezTo>
                <a:cubicBezTo>
                  <a:pt x="6114242" y="6545412"/>
                  <a:pt x="6130206" y="6534991"/>
                  <a:pt x="6130206" y="6522136"/>
                </a:cubicBezTo>
                <a:cubicBezTo>
                  <a:pt x="6130206" y="6509282"/>
                  <a:pt x="6114242" y="6498861"/>
                  <a:pt x="6094550" y="6498861"/>
                </a:cubicBezTo>
                <a:cubicBezTo>
                  <a:pt x="6089628" y="6498861"/>
                  <a:pt x="6084938" y="6499512"/>
                  <a:pt x="6080672" y="6500690"/>
                </a:cubicBezTo>
                <a:cubicBezTo>
                  <a:pt x="6071985" y="6497387"/>
                  <a:pt x="6075917" y="6487032"/>
                  <a:pt x="6080220" y="6485213"/>
                </a:cubicBezTo>
                <a:cubicBezTo>
                  <a:pt x="6083694" y="6486391"/>
                  <a:pt x="6087512" y="6487042"/>
                  <a:pt x="6091521" y="6487042"/>
                </a:cubicBezTo>
                <a:cubicBezTo>
                  <a:pt x="6107555" y="6487042"/>
                  <a:pt x="6120552" y="6476621"/>
                  <a:pt x="6120552" y="6463767"/>
                </a:cubicBezTo>
                <a:cubicBezTo>
                  <a:pt x="6120552" y="6460553"/>
                  <a:pt x="6119740" y="6457491"/>
                  <a:pt x="6118271" y="6454707"/>
                </a:cubicBezTo>
                <a:lnTo>
                  <a:pt x="6115685" y="6451631"/>
                </a:lnTo>
                <a:lnTo>
                  <a:pt x="6116240" y="6451631"/>
                </a:lnTo>
                <a:cubicBezTo>
                  <a:pt x="6116240" y="6448606"/>
                  <a:pt x="6117167" y="6445686"/>
                  <a:pt x="6118846" y="6443425"/>
                </a:cubicBezTo>
                <a:cubicBezTo>
                  <a:pt x="6120981" y="6440548"/>
                  <a:pt x="6124114" y="6439026"/>
                  <a:pt x="6127320" y="6439308"/>
                </a:cubicBezTo>
                <a:close/>
                <a:moveTo>
                  <a:pt x="6227237" y="6419709"/>
                </a:moveTo>
                <a:lnTo>
                  <a:pt x="6227237" y="6432408"/>
                </a:lnTo>
                <a:lnTo>
                  <a:pt x="6254177" y="6432408"/>
                </a:lnTo>
                <a:lnTo>
                  <a:pt x="6254177" y="6518079"/>
                </a:lnTo>
                <a:lnTo>
                  <a:pt x="6269810" y="6518079"/>
                </a:lnTo>
                <a:lnTo>
                  <a:pt x="6269810" y="6432408"/>
                </a:lnTo>
                <a:lnTo>
                  <a:pt x="6298213" y="6432408"/>
                </a:lnTo>
                <a:lnTo>
                  <a:pt x="6298213" y="6419709"/>
                </a:lnTo>
                <a:close/>
                <a:moveTo>
                  <a:pt x="6359450" y="6419708"/>
                </a:moveTo>
                <a:lnTo>
                  <a:pt x="6359450" y="6518078"/>
                </a:lnTo>
                <a:lnTo>
                  <a:pt x="6375083" y="6518078"/>
                </a:lnTo>
                <a:lnTo>
                  <a:pt x="6375083" y="6471527"/>
                </a:lnTo>
                <a:cubicBezTo>
                  <a:pt x="6378283" y="6458153"/>
                  <a:pt x="6401727" y="6447308"/>
                  <a:pt x="6404204" y="6471527"/>
                </a:cubicBezTo>
                <a:lnTo>
                  <a:pt x="6404204" y="6518352"/>
                </a:lnTo>
                <a:lnTo>
                  <a:pt x="6419837" y="6518352"/>
                </a:lnTo>
                <a:cubicBezTo>
                  <a:pt x="6419746" y="6497972"/>
                  <a:pt x="6419656" y="6477592"/>
                  <a:pt x="6419566" y="6457212"/>
                </a:cubicBezTo>
                <a:cubicBezTo>
                  <a:pt x="6418836" y="6452895"/>
                  <a:pt x="6408346" y="6424720"/>
                  <a:pt x="6375083" y="6452936"/>
                </a:cubicBezTo>
                <a:lnTo>
                  <a:pt x="6375083" y="6419708"/>
                </a:lnTo>
                <a:close/>
                <a:moveTo>
                  <a:pt x="6192191" y="6418400"/>
                </a:moveTo>
                <a:lnTo>
                  <a:pt x="6192191" y="6516770"/>
                </a:lnTo>
                <a:lnTo>
                  <a:pt x="6207824" y="6516770"/>
                </a:lnTo>
                <a:lnTo>
                  <a:pt x="6207824" y="6418400"/>
                </a:lnTo>
                <a:close/>
                <a:moveTo>
                  <a:pt x="5931832" y="6418287"/>
                </a:moveTo>
                <a:lnTo>
                  <a:pt x="5931832" y="6435596"/>
                </a:lnTo>
                <a:lnTo>
                  <a:pt x="5947465" y="6435596"/>
                </a:lnTo>
                <a:lnTo>
                  <a:pt x="5947465" y="6418287"/>
                </a:lnTo>
                <a:close/>
                <a:moveTo>
                  <a:pt x="5844672" y="6418287"/>
                </a:moveTo>
                <a:lnTo>
                  <a:pt x="5844672" y="6518079"/>
                </a:lnTo>
                <a:lnTo>
                  <a:pt x="5862186" y="6518079"/>
                </a:lnTo>
                <a:lnTo>
                  <a:pt x="5862186" y="6494648"/>
                </a:lnTo>
                <a:lnTo>
                  <a:pt x="5883041" y="6473792"/>
                </a:lnTo>
                <a:lnTo>
                  <a:pt x="5883041" y="6490669"/>
                </a:lnTo>
                <a:lnTo>
                  <a:pt x="5897665" y="6516770"/>
                </a:lnTo>
                <a:lnTo>
                  <a:pt x="5912737" y="6516770"/>
                </a:lnTo>
                <a:lnTo>
                  <a:pt x="5886642" y="6470192"/>
                </a:lnTo>
                <a:lnTo>
                  <a:pt x="5910977" y="6445857"/>
                </a:lnTo>
                <a:lnTo>
                  <a:pt x="5892796" y="6445857"/>
                </a:lnTo>
                <a:lnTo>
                  <a:pt x="5862186" y="6476467"/>
                </a:lnTo>
                <a:lnTo>
                  <a:pt x="5862186" y="6418287"/>
                </a:lnTo>
                <a:close/>
                <a:moveTo>
                  <a:pt x="6665775" y="5959359"/>
                </a:moveTo>
                <a:lnTo>
                  <a:pt x="6604721" y="5959832"/>
                </a:lnTo>
                <a:cubicBezTo>
                  <a:pt x="6548805" y="5959832"/>
                  <a:pt x="6502153" y="5999495"/>
                  <a:pt x="6491364" y="6052221"/>
                </a:cubicBezTo>
                <a:lnTo>
                  <a:pt x="6489013" y="6075540"/>
                </a:lnTo>
                <a:lnTo>
                  <a:pt x="6491364" y="6098859"/>
                </a:lnTo>
                <a:cubicBezTo>
                  <a:pt x="6495410" y="6118632"/>
                  <a:pt x="6504499" y="6136567"/>
                  <a:pt x="6517229" y="6151263"/>
                </a:cubicBezTo>
                <a:cubicBezTo>
                  <a:pt x="6547384" y="6193311"/>
                  <a:pt x="6638622" y="6197121"/>
                  <a:pt x="6672299" y="6212340"/>
                </a:cubicBezTo>
                <a:cubicBezTo>
                  <a:pt x="6698253" y="6212340"/>
                  <a:pt x="6719292" y="6225875"/>
                  <a:pt x="6719292" y="6242572"/>
                </a:cubicBezTo>
                <a:cubicBezTo>
                  <a:pt x="6719292" y="6259270"/>
                  <a:pt x="6698253" y="6272805"/>
                  <a:pt x="6672299" y="6272805"/>
                </a:cubicBezTo>
                <a:cubicBezTo>
                  <a:pt x="6646345" y="6272805"/>
                  <a:pt x="6625305" y="6259270"/>
                  <a:pt x="6625305" y="6242572"/>
                </a:cubicBezTo>
                <a:lnTo>
                  <a:pt x="6625305" y="6231392"/>
                </a:lnTo>
                <a:lnTo>
                  <a:pt x="6499069" y="6231392"/>
                </a:lnTo>
                <a:lnTo>
                  <a:pt x="6498744" y="6234614"/>
                </a:lnTo>
                <a:cubicBezTo>
                  <a:pt x="6498744" y="6298518"/>
                  <a:pt x="6550548" y="6350322"/>
                  <a:pt x="6614452" y="6350322"/>
                </a:cubicBezTo>
                <a:cubicBezTo>
                  <a:pt x="6656163" y="6350322"/>
                  <a:pt x="6672168" y="6358891"/>
                  <a:pt x="6739584" y="6350322"/>
                </a:cubicBezTo>
                <a:cubicBezTo>
                  <a:pt x="6772710" y="6351218"/>
                  <a:pt x="6861655" y="6324412"/>
                  <a:pt x="6864818" y="6222366"/>
                </a:cubicBezTo>
                <a:cubicBezTo>
                  <a:pt x="6868500" y="6103601"/>
                  <a:pt x="6709025" y="6105241"/>
                  <a:pt x="6672006" y="6097815"/>
                </a:cubicBezTo>
                <a:cubicBezTo>
                  <a:pt x="6640609" y="6091011"/>
                  <a:pt x="6625013" y="6084279"/>
                  <a:pt x="6625013" y="6067582"/>
                </a:cubicBezTo>
                <a:cubicBezTo>
                  <a:pt x="6625013" y="6050885"/>
                  <a:pt x="6646052" y="6037349"/>
                  <a:pt x="6672006" y="6037349"/>
                </a:cubicBezTo>
                <a:cubicBezTo>
                  <a:pt x="6697960" y="6037349"/>
                  <a:pt x="6719000" y="6050885"/>
                  <a:pt x="6719000" y="6067582"/>
                </a:cubicBezTo>
                <a:lnTo>
                  <a:pt x="6719000" y="6078763"/>
                </a:lnTo>
                <a:lnTo>
                  <a:pt x="6845236" y="6078763"/>
                </a:lnTo>
                <a:lnTo>
                  <a:pt x="6845561" y="6075540"/>
                </a:lnTo>
                <a:cubicBezTo>
                  <a:pt x="6845561" y="6011636"/>
                  <a:pt x="6762910" y="5959832"/>
                  <a:pt x="6699006" y="5959832"/>
                </a:cubicBezTo>
                <a:close/>
                <a:moveTo>
                  <a:pt x="5874837" y="5956092"/>
                </a:moveTo>
                <a:cubicBezTo>
                  <a:pt x="5821939" y="5959563"/>
                  <a:pt x="5773886" y="5989323"/>
                  <a:pt x="5770428" y="6039267"/>
                </a:cubicBezTo>
                <a:lnTo>
                  <a:pt x="5770428" y="5959706"/>
                </a:lnTo>
                <a:lnTo>
                  <a:pt x="5623821" y="5959706"/>
                </a:lnTo>
                <a:lnTo>
                  <a:pt x="5623821" y="6350323"/>
                </a:lnTo>
                <a:lnTo>
                  <a:pt x="5770428" y="6350323"/>
                </a:lnTo>
                <a:lnTo>
                  <a:pt x="5770428" y="6148442"/>
                </a:lnTo>
                <a:cubicBezTo>
                  <a:pt x="5770198" y="6061347"/>
                  <a:pt x="5872034" y="6031408"/>
                  <a:pt x="5871805" y="6148442"/>
                </a:cubicBezTo>
                <a:lnTo>
                  <a:pt x="5871805" y="6350322"/>
                </a:lnTo>
                <a:lnTo>
                  <a:pt x="6018412" y="6350322"/>
                </a:lnTo>
                <a:lnTo>
                  <a:pt x="6018412" y="6086056"/>
                </a:lnTo>
                <a:cubicBezTo>
                  <a:pt x="6018868" y="5990624"/>
                  <a:pt x="5942848" y="5951629"/>
                  <a:pt x="5874837" y="5956092"/>
                </a:cubicBezTo>
                <a:close/>
                <a:moveTo>
                  <a:pt x="6249027" y="5955750"/>
                </a:moveTo>
                <a:cubicBezTo>
                  <a:pt x="6139300" y="5955750"/>
                  <a:pt x="6050350" y="6044078"/>
                  <a:pt x="6050350" y="6153036"/>
                </a:cubicBezTo>
                <a:cubicBezTo>
                  <a:pt x="6050350" y="6261994"/>
                  <a:pt x="6139300" y="6350323"/>
                  <a:pt x="6249027" y="6350323"/>
                </a:cubicBezTo>
                <a:cubicBezTo>
                  <a:pt x="6338179" y="6350323"/>
                  <a:pt x="6413616" y="6292012"/>
                  <a:pt x="6438771" y="6211703"/>
                </a:cubicBezTo>
                <a:lnTo>
                  <a:pt x="6442184" y="6198519"/>
                </a:lnTo>
                <a:lnTo>
                  <a:pt x="6307009" y="6198519"/>
                </a:lnTo>
                <a:lnTo>
                  <a:pt x="6306302" y="6205156"/>
                </a:lnTo>
                <a:cubicBezTo>
                  <a:pt x="6300960" y="6229848"/>
                  <a:pt x="6277862" y="6248423"/>
                  <a:pt x="6250177" y="6248423"/>
                </a:cubicBezTo>
                <a:cubicBezTo>
                  <a:pt x="6218537" y="6248423"/>
                  <a:pt x="6192888" y="6224162"/>
                  <a:pt x="6192888" y="6194235"/>
                </a:cubicBezTo>
                <a:lnTo>
                  <a:pt x="6192888" y="6140047"/>
                </a:lnTo>
                <a:lnTo>
                  <a:pt x="6193160" y="6140047"/>
                </a:lnTo>
                <a:lnTo>
                  <a:pt x="6193160" y="6115450"/>
                </a:lnTo>
                <a:cubicBezTo>
                  <a:pt x="6193160" y="6085522"/>
                  <a:pt x="6218809" y="6061262"/>
                  <a:pt x="6250448" y="6061262"/>
                </a:cubicBezTo>
                <a:cubicBezTo>
                  <a:pt x="6278133" y="6061262"/>
                  <a:pt x="6301231" y="6079836"/>
                  <a:pt x="6306573" y="6104529"/>
                </a:cubicBezTo>
                <a:lnTo>
                  <a:pt x="6307598" y="6114146"/>
                </a:lnTo>
                <a:lnTo>
                  <a:pt x="6443800" y="6114146"/>
                </a:lnTo>
                <a:lnTo>
                  <a:pt x="6443667" y="6113276"/>
                </a:lnTo>
                <a:cubicBezTo>
                  <a:pt x="6425141" y="6023376"/>
                  <a:pt x="6345037" y="5955750"/>
                  <a:pt x="6249027" y="5955750"/>
                </a:cubicBezTo>
                <a:close/>
                <a:moveTo>
                  <a:pt x="5455552" y="5920576"/>
                </a:moveTo>
                <a:cubicBezTo>
                  <a:pt x="5453272" y="5920416"/>
                  <a:pt x="5450930" y="5920565"/>
                  <a:pt x="5448555" y="5921093"/>
                </a:cubicBezTo>
                <a:cubicBezTo>
                  <a:pt x="5352258" y="5931318"/>
                  <a:pt x="5280456" y="6321226"/>
                  <a:pt x="5110672" y="6396773"/>
                </a:cubicBezTo>
                <a:lnTo>
                  <a:pt x="5505324" y="6396773"/>
                </a:lnTo>
                <a:lnTo>
                  <a:pt x="5505324" y="6005773"/>
                </a:lnTo>
                <a:cubicBezTo>
                  <a:pt x="5427814" y="6039799"/>
                  <a:pt x="5433116" y="5931449"/>
                  <a:pt x="5484279" y="5946185"/>
                </a:cubicBezTo>
                <a:cubicBezTo>
                  <a:pt x="5484439" y="5938010"/>
                  <a:pt x="5471514" y="5921699"/>
                  <a:pt x="5455552" y="5920576"/>
                </a:cubicBezTo>
                <a:close/>
                <a:moveTo>
                  <a:pt x="5022194" y="5911917"/>
                </a:moveTo>
                <a:lnTo>
                  <a:pt x="5022194" y="6295538"/>
                </a:lnTo>
                <a:lnTo>
                  <a:pt x="5027929" y="6291671"/>
                </a:lnTo>
                <a:cubicBezTo>
                  <a:pt x="5032284" y="6289829"/>
                  <a:pt x="5037072" y="6288811"/>
                  <a:pt x="5042098" y="6288811"/>
                </a:cubicBezTo>
                <a:cubicBezTo>
                  <a:pt x="5062202" y="6288811"/>
                  <a:pt x="5078499" y="6305108"/>
                  <a:pt x="5078499" y="6325212"/>
                </a:cubicBezTo>
                <a:cubicBezTo>
                  <a:pt x="5078499" y="6345316"/>
                  <a:pt x="5062202" y="6361613"/>
                  <a:pt x="5042098" y="6361613"/>
                </a:cubicBezTo>
                <a:lnTo>
                  <a:pt x="5037371" y="6361137"/>
                </a:lnTo>
                <a:lnTo>
                  <a:pt x="5037371" y="6361744"/>
                </a:lnTo>
                <a:lnTo>
                  <a:pt x="5049143" y="6370060"/>
                </a:lnTo>
                <a:cubicBezTo>
                  <a:pt x="5170143" y="6439521"/>
                  <a:pt x="5237743" y="5983526"/>
                  <a:pt x="5407303" y="5911917"/>
                </a:cubicBezTo>
                <a:close/>
                <a:moveTo>
                  <a:pt x="5207918" y="0"/>
                </a:moveTo>
                <a:lnTo>
                  <a:pt x="7947018" y="0"/>
                </a:lnTo>
                <a:lnTo>
                  <a:pt x="7947018" y="6878637"/>
                </a:lnTo>
                <a:lnTo>
                  <a:pt x="0" y="6878637"/>
                </a:lnTo>
                <a:lnTo>
                  <a:pt x="100014" y="6853991"/>
                </a:lnTo>
                <a:cubicBezTo>
                  <a:pt x="2187922" y="6245172"/>
                  <a:pt x="3246907" y="13895"/>
                  <a:pt x="5043078" y="1496"/>
                </a:cubicBezTo>
                <a:lnTo>
                  <a:pt x="5207918" y="1496"/>
                </a:lnTo>
                <a:close/>
              </a:path>
            </a:pathLst>
          </a:custGeom>
        </p:spPr>
        <p:txBody>
          <a:bodyPr wrap="square">
            <a:noAutofit/>
          </a:bodyPr>
          <a:lstStyle>
            <a:lvl1pPr>
              <a:defRPr sz="2400">
                <a:solidFill>
                  <a:schemeClr val="tx1">
                    <a:lumMod val="25000"/>
                    <a:lumOff val="75000"/>
                  </a:schemeClr>
                </a:solidFill>
              </a:defRPr>
            </a:lvl1pPr>
          </a:lstStyle>
          <a:p>
            <a:r>
              <a:rPr lang="en-SG" dirty="0" smtClean="0"/>
              <a:t>Click to insert background picture</a:t>
            </a:r>
            <a:endParaRPr lang="en-SG" dirty="0"/>
          </a:p>
        </p:txBody>
      </p:sp>
    </p:spTree>
    <p:extLst>
      <p:ext uri="{BB962C8B-B14F-4D97-AF65-F5344CB8AC3E}">
        <p14:creationId xmlns:p14="http://schemas.microsoft.com/office/powerpoint/2010/main" val="126644213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Agenda Standard ">
    <p:spTree>
      <p:nvGrpSpPr>
        <p:cNvPr id="1" name=""/>
        <p:cNvGrpSpPr/>
        <p:nvPr/>
      </p:nvGrpSpPr>
      <p:grpSpPr>
        <a:xfrm>
          <a:off x="0" y="0"/>
          <a:ext cx="0" cy="0"/>
          <a:chOff x="0" y="0"/>
          <a:chExt cx="0" cy="0"/>
        </a:xfrm>
      </p:grpSpPr>
      <p:sp>
        <p:nvSpPr>
          <p:cNvPr id="8" name="Freeform 7"/>
          <p:cNvSpPr/>
          <p:nvPr userDrawn="1"/>
        </p:nvSpPr>
        <p:spPr>
          <a:xfrm>
            <a:off x="15767" y="-1492"/>
            <a:ext cx="10565176" cy="6858000"/>
          </a:xfrm>
          <a:custGeom>
            <a:avLst/>
            <a:gdLst>
              <a:gd name="connsiteX0" fmla="*/ 0 w 10565176"/>
              <a:gd name="connsiteY0" fmla="*/ 0 h 6858000"/>
              <a:gd name="connsiteX1" fmla="*/ 10565176 w 10565176"/>
              <a:gd name="connsiteY1" fmla="*/ 0 h 6858000"/>
              <a:gd name="connsiteX2" fmla="*/ 10565176 w 10565176"/>
              <a:gd name="connsiteY2" fmla="*/ 2654 h 6858000"/>
              <a:gd name="connsiteX3" fmla="*/ 9670232 w 10565176"/>
              <a:gd name="connsiteY3" fmla="*/ 2654 h 6858000"/>
              <a:gd name="connsiteX4" fmla="*/ 8603031 w 10565176"/>
              <a:gd name="connsiteY4" fmla="*/ 682199 h 6858000"/>
              <a:gd name="connsiteX5" fmla="*/ 4900698 w 10565176"/>
              <a:gd name="connsiteY5" fmla="*/ 6783024 h 6858000"/>
              <a:gd name="connsiteX6" fmla="*/ 4756339 w 10565176"/>
              <a:gd name="connsiteY6" fmla="*/ 6858000 h 6858000"/>
              <a:gd name="connsiteX7" fmla="*/ 0 w 1056517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5176" h="6858000">
                <a:moveTo>
                  <a:pt x="0" y="0"/>
                </a:moveTo>
                <a:lnTo>
                  <a:pt x="10565176" y="0"/>
                </a:lnTo>
                <a:lnTo>
                  <a:pt x="10565176" y="2654"/>
                </a:lnTo>
                <a:lnTo>
                  <a:pt x="9670232" y="2654"/>
                </a:lnTo>
                <a:cubicBezTo>
                  <a:pt x="9133687" y="114395"/>
                  <a:pt x="8957569" y="298519"/>
                  <a:pt x="8603031" y="682199"/>
                </a:cubicBezTo>
                <a:cubicBezTo>
                  <a:pt x="7614759" y="1751704"/>
                  <a:pt x="6870111" y="5648348"/>
                  <a:pt x="4900698" y="6783024"/>
                </a:cubicBezTo>
                <a:lnTo>
                  <a:pt x="475633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11" name="Text Placeholder 6"/>
          <p:cNvSpPr>
            <a:spLocks noGrp="1"/>
          </p:cNvSpPr>
          <p:nvPr>
            <p:ph type="body" sz="quarter" idx="13" hasCustomPrompt="1"/>
          </p:nvPr>
        </p:nvSpPr>
        <p:spPr>
          <a:xfrm>
            <a:off x="332513" y="374746"/>
            <a:ext cx="7949047" cy="929799"/>
          </a:xfrm>
          <a:prstGeom prst="rect">
            <a:avLst/>
          </a:prstGeom>
        </p:spPr>
        <p:txBody>
          <a:bodyPr>
            <a:normAutofit/>
          </a:bodyPr>
          <a:lstStyle>
            <a:lvl1pPr marL="0" indent="0">
              <a:buNone/>
              <a:defRPr sz="4267" b="1" baseline="0">
                <a:latin typeface="Arial" panose="020B0604020202020204" pitchFamily="34" charset="0"/>
                <a:cs typeface="Arial" panose="020B0604020202020204" pitchFamily="34" charset="0"/>
              </a:defRPr>
            </a:lvl1pPr>
          </a:lstStyle>
          <a:p>
            <a:pPr lvl="0"/>
            <a:r>
              <a:rPr lang="en-US" dirty="0" smtClean="0"/>
              <a:t>Agenda</a:t>
            </a:r>
          </a:p>
        </p:txBody>
      </p:sp>
      <p:sp>
        <p:nvSpPr>
          <p:cNvPr id="14" name="Rectangle 45"/>
          <p:cNvSpPr/>
          <p:nvPr userDrawn="1"/>
        </p:nvSpPr>
        <p:spPr>
          <a:xfrm>
            <a:off x="6296595" y="0"/>
            <a:ext cx="5193581" cy="6858000"/>
          </a:xfrm>
          <a:custGeom>
            <a:avLst/>
            <a:gdLst>
              <a:gd name="connsiteX0" fmla="*/ 0 w 5193581"/>
              <a:gd name="connsiteY0" fmla="*/ 0 h 6858000"/>
              <a:gd name="connsiteX1" fmla="*/ 5193581 w 5193581"/>
              <a:gd name="connsiteY1" fmla="*/ 0 h 6858000"/>
              <a:gd name="connsiteX2" fmla="*/ 5193581 w 5193581"/>
              <a:gd name="connsiteY2" fmla="*/ 6858000 h 6858000"/>
              <a:gd name="connsiteX3" fmla="*/ 0 w 5193581"/>
              <a:gd name="connsiteY3" fmla="*/ 6858000 h 6858000"/>
              <a:gd name="connsiteX4" fmla="*/ 0 w 5193581"/>
              <a:gd name="connsiteY4" fmla="*/ 0 h 6858000"/>
              <a:gd name="connsiteX0" fmla="*/ 0 w 5193581"/>
              <a:gd name="connsiteY0" fmla="*/ 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5" fmla="*/ 0 w 5193581"/>
              <a:gd name="connsiteY5" fmla="*/ 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581" h="6858000">
                <a:moveTo>
                  <a:pt x="0" y="6858000"/>
                </a:moveTo>
                <a:cubicBezTo>
                  <a:pt x="2148672" y="6425083"/>
                  <a:pt x="3209610" y="12560"/>
                  <a:pt x="5029200" y="0"/>
                </a:cubicBezTo>
                <a:lnTo>
                  <a:pt x="5193581" y="0"/>
                </a:lnTo>
                <a:lnTo>
                  <a:pt x="5193581"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3" name="Rectangle 2"/>
          <p:cNvSpPr/>
          <p:nvPr userDrawn="1"/>
        </p:nvSpPr>
        <p:spPr>
          <a:xfrm>
            <a:off x="11490173" y="-1492"/>
            <a:ext cx="7018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12" name="Freeform 11"/>
          <p:cNvSpPr/>
          <p:nvPr userDrawn="1"/>
        </p:nvSpPr>
        <p:spPr>
          <a:xfrm>
            <a:off x="9971318" y="5911920"/>
            <a:ext cx="1626991" cy="559341"/>
          </a:xfrm>
          <a:custGeom>
            <a:avLst/>
            <a:gdLst>
              <a:gd name="connsiteX0" fmla="*/ 7062266 w 12138662"/>
              <a:gd name="connsiteY0" fmla="*/ 3944779 h 4173140"/>
              <a:gd name="connsiteX1" fmla="*/ 6923182 w 12138662"/>
              <a:gd name="connsiteY1" fmla="*/ 4019810 h 4173140"/>
              <a:gd name="connsiteX2" fmla="*/ 7062266 w 12138662"/>
              <a:gd name="connsiteY2" fmla="*/ 4094841 h 4173140"/>
              <a:gd name="connsiteX3" fmla="*/ 7201350 w 12138662"/>
              <a:gd name="connsiteY3" fmla="*/ 4019810 h 4173140"/>
              <a:gd name="connsiteX4" fmla="*/ 7062266 w 12138662"/>
              <a:gd name="connsiteY4" fmla="*/ 3944779 h 4173140"/>
              <a:gd name="connsiteX5" fmla="*/ 9567635 w 12138662"/>
              <a:gd name="connsiteY5" fmla="*/ 3738427 h 4173140"/>
              <a:gd name="connsiteX6" fmla="*/ 9461637 w 12138662"/>
              <a:gd name="connsiteY6" fmla="*/ 3832021 h 4173140"/>
              <a:gd name="connsiteX7" fmla="*/ 9461636 w 12138662"/>
              <a:gd name="connsiteY7" fmla="*/ 3832021 h 4173140"/>
              <a:gd name="connsiteX8" fmla="*/ 9567634 w 12138662"/>
              <a:gd name="connsiteY8" fmla="*/ 3925615 h 4173140"/>
              <a:gd name="connsiteX9" fmla="*/ 9673632 w 12138662"/>
              <a:gd name="connsiteY9" fmla="*/ 3832021 h 4173140"/>
              <a:gd name="connsiteX10" fmla="*/ 9673632 w 12138662"/>
              <a:gd name="connsiteY10" fmla="*/ 3738427 h 4173140"/>
              <a:gd name="connsiteX11" fmla="*/ 5018837 w 12138662"/>
              <a:gd name="connsiteY11" fmla="*/ 3738427 h 4173140"/>
              <a:gd name="connsiteX12" fmla="*/ 4912839 w 12138662"/>
              <a:gd name="connsiteY12" fmla="*/ 3832021 h 4173140"/>
              <a:gd name="connsiteX13" fmla="*/ 4912838 w 12138662"/>
              <a:gd name="connsiteY13" fmla="*/ 3832021 h 4173140"/>
              <a:gd name="connsiteX14" fmla="*/ 5018836 w 12138662"/>
              <a:gd name="connsiteY14" fmla="*/ 3925615 h 4173140"/>
              <a:gd name="connsiteX15" fmla="*/ 5124834 w 12138662"/>
              <a:gd name="connsiteY15" fmla="*/ 3832021 h 4173140"/>
              <a:gd name="connsiteX16" fmla="*/ 5124834 w 12138662"/>
              <a:gd name="connsiteY16" fmla="*/ 3738427 h 4173140"/>
              <a:gd name="connsiteX17" fmla="*/ 10177440 w 12138662"/>
              <a:gd name="connsiteY17" fmla="*/ 3593458 h 4173140"/>
              <a:gd name="connsiteX18" fmla="*/ 10065265 w 12138662"/>
              <a:gd name="connsiteY18" fmla="*/ 3746339 h 4173140"/>
              <a:gd name="connsiteX19" fmla="*/ 10177440 w 12138662"/>
              <a:gd name="connsiteY19" fmla="*/ 3899220 h 4173140"/>
              <a:gd name="connsiteX20" fmla="*/ 10289615 w 12138662"/>
              <a:gd name="connsiteY20" fmla="*/ 3746339 h 4173140"/>
              <a:gd name="connsiteX21" fmla="*/ 10177440 w 12138662"/>
              <a:gd name="connsiteY21" fmla="*/ 3593458 h 4173140"/>
              <a:gd name="connsiteX22" fmla="*/ 10750595 w 12138662"/>
              <a:gd name="connsiteY22" fmla="*/ 3589486 h 4173140"/>
              <a:gd name="connsiteX23" fmla="*/ 10638420 w 12138662"/>
              <a:gd name="connsiteY23" fmla="*/ 3742367 h 4173140"/>
              <a:gd name="connsiteX24" fmla="*/ 10750595 w 12138662"/>
              <a:gd name="connsiteY24" fmla="*/ 3895248 h 4173140"/>
              <a:gd name="connsiteX25" fmla="*/ 10862770 w 12138662"/>
              <a:gd name="connsiteY25" fmla="*/ 3742367 h 4173140"/>
              <a:gd name="connsiteX26" fmla="*/ 10750595 w 12138662"/>
              <a:gd name="connsiteY26" fmla="*/ 3589486 h 4173140"/>
              <a:gd name="connsiteX27" fmla="*/ 11308093 w 12138662"/>
              <a:gd name="connsiteY27" fmla="*/ 3565310 h 4173140"/>
              <a:gd name="connsiteX28" fmla="*/ 11192165 w 12138662"/>
              <a:gd name="connsiteY28" fmla="*/ 3689454 h 4173140"/>
              <a:gd name="connsiteX29" fmla="*/ 11404853 w 12138662"/>
              <a:gd name="connsiteY29" fmla="*/ 3687094 h 4173140"/>
              <a:gd name="connsiteX30" fmla="*/ 11405352 w 12138662"/>
              <a:gd name="connsiteY30" fmla="*/ 3684564 h 4173140"/>
              <a:gd name="connsiteX31" fmla="*/ 11308093 w 12138662"/>
              <a:gd name="connsiteY31" fmla="*/ 3565310 h 4173140"/>
              <a:gd name="connsiteX32" fmla="*/ 7043448 w 12138662"/>
              <a:gd name="connsiteY32" fmla="*/ 3561509 h 4173140"/>
              <a:gd name="connsiteX33" fmla="*/ 6958922 w 12138662"/>
              <a:gd name="connsiteY33" fmla="*/ 3636540 h 4173140"/>
              <a:gd name="connsiteX34" fmla="*/ 7043448 w 12138662"/>
              <a:gd name="connsiteY34" fmla="*/ 3711571 h 4173140"/>
              <a:gd name="connsiteX35" fmla="*/ 7127974 w 12138662"/>
              <a:gd name="connsiteY35" fmla="*/ 3636540 h 4173140"/>
              <a:gd name="connsiteX36" fmla="*/ 7043448 w 12138662"/>
              <a:gd name="connsiteY36" fmla="*/ 3561509 h 4173140"/>
              <a:gd name="connsiteX37" fmla="*/ 5992224 w 12138662"/>
              <a:gd name="connsiteY37" fmla="*/ 3517321 h 4173140"/>
              <a:gd name="connsiteX38" fmla="*/ 6095205 w 12138662"/>
              <a:gd name="connsiteY38" fmla="*/ 3517321 h 4173140"/>
              <a:gd name="connsiteX39" fmla="*/ 6095205 w 12138662"/>
              <a:gd name="connsiteY39" fmla="*/ 3984462 h 4173140"/>
              <a:gd name="connsiteX40" fmla="*/ 5992224 w 12138662"/>
              <a:gd name="connsiteY40" fmla="*/ 3984462 h 4173140"/>
              <a:gd name="connsiteX41" fmla="*/ 10200413 w 12138662"/>
              <a:gd name="connsiteY41" fmla="*/ 3501874 h 4173140"/>
              <a:gd name="connsiteX42" fmla="*/ 10270094 w 12138662"/>
              <a:gd name="connsiteY42" fmla="*/ 3513591 h 4173140"/>
              <a:gd name="connsiteX43" fmla="*/ 10411957 w 12138662"/>
              <a:gd name="connsiteY43" fmla="*/ 3744210 h 4173140"/>
              <a:gd name="connsiteX44" fmla="*/ 10277408 w 12138662"/>
              <a:gd name="connsiteY44" fmla="*/ 3970889 h 4173140"/>
              <a:gd name="connsiteX45" fmla="*/ 10131896 w 12138662"/>
              <a:gd name="connsiteY45" fmla="*/ 3992625 h 4173140"/>
              <a:gd name="connsiteX46" fmla="*/ 10075090 w 12138662"/>
              <a:gd name="connsiteY46" fmla="*/ 3967929 h 4173140"/>
              <a:gd name="connsiteX47" fmla="*/ 10075091 w 12138662"/>
              <a:gd name="connsiteY47" fmla="*/ 4141523 h 4173140"/>
              <a:gd name="connsiteX48" fmla="*/ 9972110 w 12138662"/>
              <a:gd name="connsiteY48" fmla="*/ 4141522 h 4173140"/>
              <a:gd name="connsiteX49" fmla="*/ 9972110 w 12138662"/>
              <a:gd name="connsiteY49" fmla="*/ 3506902 h 4173140"/>
              <a:gd name="connsiteX50" fmla="*/ 10075091 w 12138662"/>
              <a:gd name="connsiteY50" fmla="*/ 3506903 h 4173140"/>
              <a:gd name="connsiteX51" fmla="*/ 10075091 w 12138662"/>
              <a:gd name="connsiteY51" fmla="*/ 3546733 h 4173140"/>
              <a:gd name="connsiteX52" fmla="*/ 10131242 w 12138662"/>
              <a:gd name="connsiteY52" fmla="*/ 3514945 h 4173140"/>
              <a:gd name="connsiteX53" fmla="*/ 10200413 w 12138662"/>
              <a:gd name="connsiteY53" fmla="*/ 3501874 h 4173140"/>
              <a:gd name="connsiteX54" fmla="*/ 10773568 w 12138662"/>
              <a:gd name="connsiteY54" fmla="*/ 3497902 h 4173140"/>
              <a:gd name="connsiteX55" fmla="*/ 10843249 w 12138662"/>
              <a:gd name="connsiteY55" fmla="*/ 3509619 h 4173140"/>
              <a:gd name="connsiteX56" fmla="*/ 10985112 w 12138662"/>
              <a:gd name="connsiteY56" fmla="*/ 3740238 h 4173140"/>
              <a:gd name="connsiteX57" fmla="*/ 10850563 w 12138662"/>
              <a:gd name="connsiteY57" fmla="*/ 3966917 h 4173140"/>
              <a:gd name="connsiteX58" fmla="*/ 10705051 w 12138662"/>
              <a:gd name="connsiteY58" fmla="*/ 3988653 h 4173140"/>
              <a:gd name="connsiteX59" fmla="*/ 10648245 w 12138662"/>
              <a:gd name="connsiteY59" fmla="*/ 3963957 h 4173140"/>
              <a:gd name="connsiteX60" fmla="*/ 10648246 w 12138662"/>
              <a:gd name="connsiteY60" fmla="*/ 4137551 h 4173140"/>
              <a:gd name="connsiteX61" fmla="*/ 10545265 w 12138662"/>
              <a:gd name="connsiteY61" fmla="*/ 4137550 h 4173140"/>
              <a:gd name="connsiteX62" fmla="*/ 10545265 w 12138662"/>
              <a:gd name="connsiteY62" fmla="*/ 3502930 h 4173140"/>
              <a:gd name="connsiteX63" fmla="*/ 10648246 w 12138662"/>
              <a:gd name="connsiteY63" fmla="*/ 3502931 h 4173140"/>
              <a:gd name="connsiteX64" fmla="*/ 10648246 w 12138662"/>
              <a:gd name="connsiteY64" fmla="*/ 3542761 h 4173140"/>
              <a:gd name="connsiteX65" fmla="*/ 10704397 w 12138662"/>
              <a:gd name="connsiteY65" fmla="*/ 3510973 h 4173140"/>
              <a:gd name="connsiteX66" fmla="*/ 10773568 w 12138662"/>
              <a:gd name="connsiteY66" fmla="*/ 3497902 h 4173140"/>
              <a:gd name="connsiteX67" fmla="*/ 11298959 w 12138662"/>
              <a:gd name="connsiteY67" fmla="*/ 3495518 h 4173140"/>
              <a:gd name="connsiteX68" fmla="*/ 11524226 w 12138662"/>
              <a:gd name="connsiteY68" fmla="*/ 3739990 h 4173140"/>
              <a:gd name="connsiteX69" fmla="*/ 11522203 w 12138662"/>
              <a:gd name="connsiteY69" fmla="*/ 3761772 h 4173140"/>
              <a:gd name="connsiteX70" fmla="*/ 11188863 w 12138662"/>
              <a:gd name="connsiteY70" fmla="*/ 3761772 h 4173140"/>
              <a:gd name="connsiteX71" fmla="*/ 11188863 w 12138662"/>
              <a:gd name="connsiteY71" fmla="*/ 3809743 h 4173140"/>
              <a:gd name="connsiteX72" fmla="*/ 11190688 w 12138662"/>
              <a:gd name="connsiteY72" fmla="*/ 3809743 h 4173140"/>
              <a:gd name="connsiteX73" fmla="*/ 11430016 w 12138662"/>
              <a:gd name="connsiteY73" fmla="*/ 3827523 h 4173140"/>
              <a:gd name="connsiteX74" fmla="*/ 11518437 w 12138662"/>
              <a:gd name="connsiteY74" fmla="*/ 3866603 h 4173140"/>
              <a:gd name="connsiteX75" fmla="*/ 11323408 w 12138662"/>
              <a:gd name="connsiteY75" fmla="*/ 4001577 h 4173140"/>
              <a:gd name="connsiteX76" fmla="*/ 11073693 w 12138662"/>
              <a:gd name="connsiteY76" fmla="*/ 3739990 h 4173140"/>
              <a:gd name="connsiteX77" fmla="*/ 11298959 w 12138662"/>
              <a:gd name="connsiteY77" fmla="*/ 3495518 h 4173140"/>
              <a:gd name="connsiteX78" fmla="*/ 4527436 w 12138662"/>
              <a:gd name="connsiteY78" fmla="*/ 3495113 h 4173140"/>
              <a:gd name="connsiteX79" fmla="*/ 4683970 w 12138662"/>
              <a:gd name="connsiteY79" fmla="*/ 3644253 h 4173140"/>
              <a:gd name="connsiteX80" fmla="*/ 4684701 w 12138662"/>
              <a:gd name="connsiteY80" fmla="*/ 3993080 h 4173140"/>
              <a:gd name="connsiteX81" fmla="*/ 4561412 w 12138662"/>
              <a:gd name="connsiteY81" fmla="*/ 3993080 h 4173140"/>
              <a:gd name="connsiteX82" fmla="*/ 4561412 w 12138662"/>
              <a:gd name="connsiteY82" fmla="*/ 3640932 h 4173140"/>
              <a:gd name="connsiteX83" fmla="*/ 4379277 w 12138662"/>
              <a:gd name="connsiteY83" fmla="*/ 3640932 h 4173140"/>
              <a:gd name="connsiteX84" fmla="*/ 4379277 w 12138662"/>
              <a:gd name="connsiteY84" fmla="*/ 3993080 h 4173140"/>
              <a:gd name="connsiteX85" fmla="*/ 4255987 w 12138662"/>
              <a:gd name="connsiteY85" fmla="*/ 3993080 h 4173140"/>
              <a:gd name="connsiteX86" fmla="*/ 4255987 w 12138662"/>
              <a:gd name="connsiteY86" fmla="*/ 3640932 h 4173140"/>
              <a:gd name="connsiteX87" fmla="*/ 4078840 w 12138662"/>
              <a:gd name="connsiteY87" fmla="*/ 3640932 h 4173140"/>
              <a:gd name="connsiteX88" fmla="*/ 4078840 w 12138662"/>
              <a:gd name="connsiteY88" fmla="*/ 3993080 h 4173140"/>
              <a:gd name="connsiteX89" fmla="*/ 3955550 w 12138662"/>
              <a:gd name="connsiteY89" fmla="*/ 3993080 h 4173140"/>
              <a:gd name="connsiteX90" fmla="*/ 3955550 w 12138662"/>
              <a:gd name="connsiteY90" fmla="*/ 3510194 h 4173140"/>
              <a:gd name="connsiteX91" fmla="*/ 4078840 w 12138662"/>
              <a:gd name="connsiteY91" fmla="*/ 3510194 h 4173140"/>
              <a:gd name="connsiteX92" fmla="*/ 4078840 w 12138662"/>
              <a:gd name="connsiteY92" fmla="*/ 3551880 h 4173140"/>
              <a:gd name="connsiteX93" fmla="*/ 4359898 w 12138662"/>
              <a:gd name="connsiteY93" fmla="*/ 3615525 h 4173140"/>
              <a:gd name="connsiteX94" fmla="*/ 4527436 w 12138662"/>
              <a:gd name="connsiteY94" fmla="*/ 3495113 h 4173140"/>
              <a:gd name="connsiteX95" fmla="*/ 11958352 w 12138662"/>
              <a:gd name="connsiteY95" fmla="*/ 3494987 h 4173140"/>
              <a:gd name="connsiteX96" fmla="*/ 12062758 w 12138662"/>
              <a:gd name="connsiteY96" fmla="*/ 3682680 h 4173140"/>
              <a:gd name="connsiteX97" fmla="*/ 12062662 w 12138662"/>
              <a:gd name="connsiteY97" fmla="*/ 3718328 h 4173140"/>
              <a:gd name="connsiteX98" fmla="*/ 12062758 w 12138662"/>
              <a:gd name="connsiteY98" fmla="*/ 3984462 h 4173140"/>
              <a:gd name="connsiteX99" fmla="*/ 11959777 w 12138662"/>
              <a:gd name="connsiteY99" fmla="*/ 3984462 h 4173140"/>
              <a:gd name="connsiteX100" fmla="*/ 11959777 w 12138662"/>
              <a:gd name="connsiteY100" fmla="*/ 3807711 h 4173140"/>
              <a:gd name="connsiteX101" fmla="*/ 11960194 w 12138662"/>
              <a:gd name="connsiteY101" fmla="*/ 3612080 h 4173140"/>
              <a:gd name="connsiteX102" fmla="*/ 11772880 w 12138662"/>
              <a:gd name="connsiteY102" fmla="*/ 3687835 h 4173140"/>
              <a:gd name="connsiteX103" fmla="*/ 11772880 w 12138662"/>
              <a:gd name="connsiteY103" fmla="*/ 3984462 h 4173140"/>
              <a:gd name="connsiteX104" fmla="*/ 11669899 w 12138662"/>
              <a:gd name="connsiteY104" fmla="*/ 3984462 h 4173140"/>
              <a:gd name="connsiteX105" fmla="*/ 11669899 w 12138662"/>
              <a:gd name="connsiteY105" fmla="*/ 3517321 h 4173140"/>
              <a:gd name="connsiteX106" fmla="*/ 11772880 w 12138662"/>
              <a:gd name="connsiteY106" fmla="*/ 3517321 h 4173140"/>
              <a:gd name="connsiteX107" fmla="*/ 11772880 w 12138662"/>
              <a:gd name="connsiteY107" fmla="*/ 3624400 h 4173140"/>
              <a:gd name="connsiteX108" fmla="*/ 11917332 w 12138662"/>
              <a:gd name="connsiteY108" fmla="*/ 3495367 h 4173140"/>
              <a:gd name="connsiteX109" fmla="*/ 11958352 w 12138662"/>
              <a:gd name="connsiteY109" fmla="*/ 3494987 h 4173140"/>
              <a:gd name="connsiteX110" fmla="*/ 6561454 w 12138662"/>
              <a:gd name="connsiteY110" fmla="*/ 3492584 h 4173140"/>
              <a:gd name="connsiteX111" fmla="*/ 6665859 w 12138662"/>
              <a:gd name="connsiteY111" fmla="*/ 3680277 h 4173140"/>
              <a:gd name="connsiteX112" fmla="*/ 6665763 w 12138662"/>
              <a:gd name="connsiteY112" fmla="*/ 3715925 h 4173140"/>
              <a:gd name="connsiteX113" fmla="*/ 6665859 w 12138662"/>
              <a:gd name="connsiteY113" fmla="*/ 3982059 h 4173140"/>
              <a:gd name="connsiteX114" fmla="*/ 6562878 w 12138662"/>
              <a:gd name="connsiteY114" fmla="*/ 3982059 h 4173140"/>
              <a:gd name="connsiteX115" fmla="*/ 6562878 w 12138662"/>
              <a:gd name="connsiteY115" fmla="*/ 3805308 h 4173140"/>
              <a:gd name="connsiteX116" fmla="*/ 6563295 w 12138662"/>
              <a:gd name="connsiteY116" fmla="*/ 3609677 h 4173140"/>
              <a:gd name="connsiteX117" fmla="*/ 6375981 w 12138662"/>
              <a:gd name="connsiteY117" fmla="*/ 3685432 h 4173140"/>
              <a:gd name="connsiteX118" fmla="*/ 6375981 w 12138662"/>
              <a:gd name="connsiteY118" fmla="*/ 3982059 h 4173140"/>
              <a:gd name="connsiteX119" fmla="*/ 6273000 w 12138662"/>
              <a:gd name="connsiteY119" fmla="*/ 3982059 h 4173140"/>
              <a:gd name="connsiteX120" fmla="*/ 6273000 w 12138662"/>
              <a:gd name="connsiteY120" fmla="*/ 3514918 h 4173140"/>
              <a:gd name="connsiteX121" fmla="*/ 6375981 w 12138662"/>
              <a:gd name="connsiteY121" fmla="*/ 3514918 h 4173140"/>
              <a:gd name="connsiteX122" fmla="*/ 6375981 w 12138662"/>
              <a:gd name="connsiteY122" fmla="*/ 3621997 h 4173140"/>
              <a:gd name="connsiteX123" fmla="*/ 6520433 w 12138662"/>
              <a:gd name="connsiteY123" fmla="*/ 3492964 h 4173140"/>
              <a:gd name="connsiteX124" fmla="*/ 6561454 w 12138662"/>
              <a:gd name="connsiteY124" fmla="*/ 3492584 h 4173140"/>
              <a:gd name="connsiteX125" fmla="*/ 9549712 w 12138662"/>
              <a:gd name="connsiteY125" fmla="*/ 3483910 h 4173140"/>
              <a:gd name="connsiteX126" fmla="*/ 9796015 w 12138662"/>
              <a:gd name="connsiteY126" fmla="*/ 3669477 h 4173140"/>
              <a:gd name="connsiteX127" fmla="*/ 9791855 w 12138662"/>
              <a:gd name="connsiteY127" fmla="*/ 3984462 h 4173140"/>
              <a:gd name="connsiteX128" fmla="*/ 9688874 w 12138662"/>
              <a:gd name="connsiteY128" fmla="*/ 3984462 h 4173140"/>
              <a:gd name="connsiteX129" fmla="*/ 9688874 w 12138662"/>
              <a:gd name="connsiteY129" fmla="*/ 3841179 h 4173140"/>
              <a:gd name="connsiteX130" fmla="*/ 9517873 w 12138662"/>
              <a:gd name="connsiteY130" fmla="*/ 3992169 h 4173140"/>
              <a:gd name="connsiteX131" fmla="*/ 9346872 w 12138662"/>
              <a:gd name="connsiteY131" fmla="*/ 3841179 h 4173140"/>
              <a:gd name="connsiteX132" fmla="*/ 9346873 w 12138662"/>
              <a:gd name="connsiteY132" fmla="*/ 3841179 h 4173140"/>
              <a:gd name="connsiteX133" fmla="*/ 9517874 w 12138662"/>
              <a:gd name="connsiteY133" fmla="*/ 3690189 h 4173140"/>
              <a:gd name="connsiteX134" fmla="*/ 9688874 w 12138662"/>
              <a:gd name="connsiteY134" fmla="*/ 3690189 h 4173140"/>
              <a:gd name="connsiteX135" fmla="*/ 9453130 w 12138662"/>
              <a:gd name="connsiteY135" fmla="*/ 3653134 h 4173140"/>
              <a:gd name="connsiteX136" fmla="*/ 9365611 w 12138662"/>
              <a:gd name="connsiteY136" fmla="*/ 3626334 h 4173140"/>
              <a:gd name="connsiteX137" fmla="*/ 9549712 w 12138662"/>
              <a:gd name="connsiteY137" fmla="*/ 3483910 h 4173140"/>
              <a:gd name="connsiteX138" fmla="*/ 5000914 w 12138662"/>
              <a:gd name="connsiteY138" fmla="*/ 3483910 h 4173140"/>
              <a:gd name="connsiteX139" fmla="*/ 5247217 w 12138662"/>
              <a:gd name="connsiteY139" fmla="*/ 3669477 h 4173140"/>
              <a:gd name="connsiteX140" fmla="*/ 5243057 w 12138662"/>
              <a:gd name="connsiteY140" fmla="*/ 3984462 h 4173140"/>
              <a:gd name="connsiteX141" fmla="*/ 5140076 w 12138662"/>
              <a:gd name="connsiteY141" fmla="*/ 3984462 h 4173140"/>
              <a:gd name="connsiteX142" fmla="*/ 5140076 w 12138662"/>
              <a:gd name="connsiteY142" fmla="*/ 3841179 h 4173140"/>
              <a:gd name="connsiteX143" fmla="*/ 4969075 w 12138662"/>
              <a:gd name="connsiteY143" fmla="*/ 3992169 h 4173140"/>
              <a:gd name="connsiteX144" fmla="*/ 4798074 w 12138662"/>
              <a:gd name="connsiteY144" fmla="*/ 3841179 h 4173140"/>
              <a:gd name="connsiteX145" fmla="*/ 4798075 w 12138662"/>
              <a:gd name="connsiteY145" fmla="*/ 3841179 h 4173140"/>
              <a:gd name="connsiteX146" fmla="*/ 4969076 w 12138662"/>
              <a:gd name="connsiteY146" fmla="*/ 3690189 h 4173140"/>
              <a:gd name="connsiteX147" fmla="*/ 5140076 w 12138662"/>
              <a:gd name="connsiteY147" fmla="*/ 3690189 h 4173140"/>
              <a:gd name="connsiteX148" fmla="*/ 4904332 w 12138662"/>
              <a:gd name="connsiteY148" fmla="*/ 3653134 h 4173140"/>
              <a:gd name="connsiteX149" fmla="*/ 4816813 w 12138662"/>
              <a:gd name="connsiteY149" fmla="*/ 3626334 h 4173140"/>
              <a:gd name="connsiteX150" fmla="*/ 5000914 w 12138662"/>
              <a:gd name="connsiteY150" fmla="*/ 3483910 h 4173140"/>
              <a:gd name="connsiteX151" fmla="*/ 7284352 w 12138662"/>
              <a:gd name="connsiteY151" fmla="*/ 3403232 h 4173140"/>
              <a:gd name="connsiteX152" fmla="*/ 7279996 w 12138662"/>
              <a:gd name="connsiteY152" fmla="*/ 3474177 h 4173140"/>
              <a:gd name="connsiteX153" fmla="*/ 7224170 w 12138662"/>
              <a:gd name="connsiteY153" fmla="*/ 3501300 h 4173140"/>
              <a:gd name="connsiteX154" fmla="*/ 7207008 w 12138662"/>
              <a:gd name="connsiteY154" fmla="*/ 3555359 h 4173140"/>
              <a:gd name="connsiteX155" fmla="*/ 7203349 w 12138662"/>
              <a:gd name="connsiteY155" fmla="*/ 3555359 h 4173140"/>
              <a:gd name="connsiteX156" fmla="*/ 7220385 w 12138662"/>
              <a:gd name="connsiteY156" fmla="*/ 3575618 h 4173140"/>
              <a:gd name="connsiteX157" fmla="*/ 7235414 w 12138662"/>
              <a:gd name="connsiteY157" fmla="*/ 3635300 h 4173140"/>
              <a:gd name="connsiteX158" fmla="*/ 7044168 w 12138662"/>
              <a:gd name="connsiteY158" fmla="*/ 3788629 h 4173140"/>
              <a:gd name="connsiteX159" fmla="*/ 6969727 w 12138662"/>
              <a:gd name="connsiteY159" fmla="*/ 3776580 h 4173140"/>
              <a:gd name="connsiteX160" fmla="*/ 6972701 w 12138662"/>
              <a:gd name="connsiteY160" fmla="*/ 3878532 h 4173140"/>
              <a:gd name="connsiteX161" fmla="*/ 7064126 w 12138662"/>
              <a:gd name="connsiteY161" fmla="*/ 3866482 h 4173140"/>
              <a:gd name="connsiteX162" fmla="*/ 7299005 w 12138662"/>
              <a:gd name="connsiteY162" fmla="*/ 4019811 h 4173140"/>
              <a:gd name="connsiteX163" fmla="*/ 7064126 w 12138662"/>
              <a:gd name="connsiteY163" fmla="*/ 4173140 h 4173140"/>
              <a:gd name="connsiteX164" fmla="*/ 6829247 w 12138662"/>
              <a:gd name="connsiteY164" fmla="*/ 4019811 h 4173140"/>
              <a:gd name="connsiteX165" fmla="*/ 6869361 w 12138662"/>
              <a:gd name="connsiteY165" fmla="*/ 3934084 h 4173140"/>
              <a:gd name="connsiteX166" fmla="*/ 6881952 w 12138662"/>
              <a:gd name="connsiteY166" fmla="*/ 3924122 h 4173140"/>
              <a:gd name="connsiteX167" fmla="*/ 6867964 w 12138662"/>
              <a:gd name="connsiteY167" fmla="*/ 3914293 h 4173140"/>
              <a:gd name="connsiteX168" fmla="*/ 6846696 w 12138662"/>
              <a:gd name="connsiteY168" fmla="*/ 3888836 h 4173140"/>
              <a:gd name="connsiteX169" fmla="*/ 6856676 w 12138662"/>
              <a:gd name="connsiteY169" fmla="*/ 3755158 h 4173140"/>
              <a:gd name="connsiteX170" fmla="*/ 6895546 w 12138662"/>
              <a:gd name="connsiteY170" fmla="*/ 3727796 h 4173140"/>
              <a:gd name="connsiteX171" fmla="*/ 6867951 w 12138662"/>
              <a:gd name="connsiteY171" fmla="*/ 3694983 h 4173140"/>
              <a:gd name="connsiteX172" fmla="*/ 6852922 w 12138662"/>
              <a:gd name="connsiteY172" fmla="*/ 3635300 h 4173140"/>
              <a:gd name="connsiteX173" fmla="*/ 7044168 w 12138662"/>
              <a:gd name="connsiteY173" fmla="*/ 3481971 h 4173140"/>
              <a:gd name="connsiteX174" fmla="*/ 7118610 w 12138662"/>
              <a:gd name="connsiteY174" fmla="*/ 3494021 h 4173140"/>
              <a:gd name="connsiteX175" fmla="*/ 7144369 w 12138662"/>
              <a:gd name="connsiteY175" fmla="*/ 3507945 h 4173140"/>
              <a:gd name="connsiteX176" fmla="*/ 7146121 w 12138662"/>
              <a:gd name="connsiteY176" fmla="*/ 3498091 h 4173140"/>
              <a:gd name="connsiteX177" fmla="*/ 7175179 w 12138662"/>
              <a:gd name="connsiteY177" fmla="*/ 3449208 h 4173140"/>
              <a:gd name="connsiteX178" fmla="*/ 7284352 w 12138662"/>
              <a:gd name="connsiteY178" fmla="*/ 3403232 h 4173140"/>
              <a:gd name="connsiteX179" fmla="*/ 7938194 w 12138662"/>
              <a:gd name="connsiteY179" fmla="*/ 3345069 h 4173140"/>
              <a:gd name="connsiteX180" fmla="*/ 8405751 w 12138662"/>
              <a:gd name="connsiteY180" fmla="*/ 3345069 h 4173140"/>
              <a:gd name="connsiteX181" fmla="*/ 8405751 w 12138662"/>
              <a:gd name="connsiteY181" fmla="*/ 3428728 h 4173140"/>
              <a:gd name="connsiteX182" fmla="*/ 8218642 w 12138662"/>
              <a:gd name="connsiteY182" fmla="*/ 3428728 h 4173140"/>
              <a:gd name="connsiteX183" fmla="*/ 8218642 w 12138662"/>
              <a:gd name="connsiteY183" fmla="*/ 3993082 h 4173140"/>
              <a:gd name="connsiteX184" fmla="*/ 8115661 w 12138662"/>
              <a:gd name="connsiteY184" fmla="*/ 3993082 h 4173140"/>
              <a:gd name="connsiteX185" fmla="*/ 8115661 w 12138662"/>
              <a:gd name="connsiteY185" fmla="*/ 3428728 h 4173140"/>
              <a:gd name="connsiteX186" fmla="*/ 7938194 w 12138662"/>
              <a:gd name="connsiteY186" fmla="*/ 3428728 h 4173140"/>
              <a:gd name="connsiteX187" fmla="*/ 8809147 w 12138662"/>
              <a:gd name="connsiteY187" fmla="*/ 3345064 h 4173140"/>
              <a:gd name="connsiteX188" fmla="*/ 8912128 w 12138662"/>
              <a:gd name="connsiteY188" fmla="*/ 3345064 h 4173140"/>
              <a:gd name="connsiteX189" fmla="*/ 8912128 w 12138662"/>
              <a:gd name="connsiteY189" fmla="*/ 3563954 h 4173140"/>
              <a:gd name="connsiteX190" fmla="*/ 9205161 w 12138662"/>
              <a:gd name="connsiteY190" fmla="*/ 3592122 h 4173140"/>
              <a:gd name="connsiteX191" fmla="*/ 9206942 w 12138662"/>
              <a:gd name="connsiteY191" fmla="*/ 3994880 h 4173140"/>
              <a:gd name="connsiteX192" fmla="*/ 9103961 w 12138662"/>
              <a:gd name="connsiteY192" fmla="*/ 3994880 h 4173140"/>
              <a:gd name="connsiteX193" fmla="*/ 9103961 w 12138662"/>
              <a:gd name="connsiteY193" fmla="*/ 3686425 h 4173140"/>
              <a:gd name="connsiteX194" fmla="*/ 8912128 w 12138662"/>
              <a:gd name="connsiteY194" fmla="*/ 3686425 h 4173140"/>
              <a:gd name="connsiteX195" fmla="*/ 8912128 w 12138662"/>
              <a:gd name="connsiteY195" fmla="*/ 3993079 h 4173140"/>
              <a:gd name="connsiteX196" fmla="*/ 8809147 w 12138662"/>
              <a:gd name="connsiteY196" fmla="*/ 3993079 h 4173140"/>
              <a:gd name="connsiteX197" fmla="*/ 7707333 w 12138662"/>
              <a:gd name="connsiteY197" fmla="*/ 3336447 h 4173140"/>
              <a:gd name="connsiteX198" fmla="*/ 7810314 w 12138662"/>
              <a:gd name="connsiteY198" fmla="*/ 3336447 h 4173140"/>
              <a:gd name="connsiteX199" fmla="*/ 7810314 w 12138662"/>
              <a:gd name="connsiteY199" fmla="*/ 3984462 h 4173140"/>
              <a:gd name="connsiteX200" fmla="*/ 7707333 w 12138662"/>
              <a:gd name="connsiteY200" fmla="*/ 3984462 h 4173140"/>
              <a:gd name="connsiteX201" fmla="*/ 5992224 w 12138662"/>
              <a:gd name="connsiteY201" fmla="*/ 3335706 h 4173140"/>
              <a:gd name="connsiteX202" fmla="*/ 6095205 w 12138662"/>
              <a:gd name="connsiteY202" fmla="*/ 3335706 h 4173140"/>
              <a:gd name="connsiteX203" fmla="*/ 6095205 w 12138662"/>
              <a:gd name="connsiteY203" fmla="*/ 3449728 h 4173140"/>
              <a:gd name="connsiteX204" fmla="*/ 5992224 w 12138662"/>
              <a:gd name="connsiteY204" fmla="*/ 3449728 h 4173140"/>
              <a:gd name="connsiteX205" fmla="*/ 5418058 w 12138662"/>
              <a:gd name="connsiteY205" fmla="*/ 3335704 h 4173140"/>
              <a:gd name="connsiteX206" fmla="*/ 5533429 w 12138662"/>
              <a:gd name="connsiteY206" fmla="*/ 3335704 h 4173140"/>
              <a:gd name="connsiteX207" fmla="*/ 5533429 w 12138662"/>
              <a:gd name="connsiteY207" fmla="*/ 3718965 h 4173140"/>
              <a:gd name="connsiteX208" fmla="*/ 5735073 w 12138662"/>
              <a:gd name="connsiteY208" fmla="*/ 3517321 h 4173140"/>
              <a:gd name="connsiteX209" fmla="*/ 5854839 w 12138662"/>
              <a:gd name="connsiteY209" fmla="*/ 3517321 h 4173140"/>
              <a:gd name="connsiteX210" fmla="*/ 5694530 w 12138662"/>
              <a:gd name="connsiteY210" fmla="*/ 3677631 h 4173140"/>
              <a:gd name="connsiteX211" fmla="*/ 5866433 w 12138662"/>
              <a:gd name="connsiteY211" fmla="*/ 3984462 h 4173140"/>
              <a:gd name="connsiteX212" fmla="*/ 5767147 w 12138662"/>
              <a:gd name="connsiteY212" fmla="*/ 3984462 h 4173140"/>
              <a:gd name="connsiteX213" fmla="*/ 5670814 w 12138662"/>
              <a:gd name="connsiteY213" fmla="*/ 3812518 h 4173140"/>
              <a:gd name="connsiteX214" fmla="*/ 5670814 w 12138662"/>
              <a:gd name="connsiteY214" fmla="*/ 3701346 h 4173140"/>
              <a:gd name="connsiteX215" fmla="*/ 5533429 w 12138662"/>
              <a:gd name="connsiteY215" fmla="*/ 3838731 h 4173140"/>
              <a:gd name="connsiteX216" fmla="*/ 5533429 w 12138662"/>
              <a:gd name="connsiteY216" fmla="*/ 3993080 h 4173140"/>
              <a:gd name="connsiteX217" fmla="*/ 5418058 w 12138662"/>
              <a:gd name="connsiteY217" fmla="*/ 3993080 h 4173140"/>
              <a:gd name="connsiteX218" fmla="*/ 10827056 w 12138662"/>
              <a:gd name="connsiteY218" fmla="*/ 312524 h 4173140"/>
              <a:gd name="connsiteX219" fmla="*/ 11045966 w 12138662"/>
              <a:gd name="connsiteY219" fmla="*/ 315639 h 4173140"/>
              <a:gd name="connsiteX220" fmla="*/ 12011392 w 12138662"/>
              <a:gd name="connsiteY220" fmla="*/ 1077865 h 4173140"/>
              <a:gd name="connsiteX221" fmla="*/ 12011391 w 12138662"/>
              <a:gd name="connsiteY221" fmla="*/ 1077865 h 4173140"/>
              <a:gd name="connsiteX222" fmla="*/ 12009251 w 12138662"/>
              <a:gd name="connsiteY222" fmla="*/ 1099092 h 4173140"/>
              <a:gd name="connsiteX223" fmla="*/ 11177673 w 12138662"/>
              <a:gd name="connsiteY223" fmla="*/ 1099092 h 4173140"/>
              <a:gd name="connsiteX224" fmla="*/ 11177673 w 12138662"/>
              <a:gd name="connsiteY224" fmla="*/ 1025440 h 4173140"/>
              <a:gd name="connsiteX225" fmla="*/ 10868103 w 12138662"/>
              <a:gd name="connsiteY225" fmla="*/ 826282 h 4173140"/>
              <a:gd name="connsiteX226" fmla="*/ 10558535 w 12138662"/>
              <a:gd name="connsiteY226" fmla="*/ 1025440 h 4173140"/>
              <a:gd name="connsiteX227" fmla="*/ 10868103 w 12138662"/>
              <a:gd name="connsiteY227" fmla="*/ 1224599 h 4173140"/>
              <a:gd name="connsiteX228" fmla="*/ 12138249 w 12138662"/>
              <a:gd name="connsiteY228" fmla="*/ 2045080 h 4173140"/>
              <a:gd name="connsiteX229" fmla="*/ 11313270 w 12138662"/>
              <a:gd name="connsiteY229" fmla="*/ 2887988 h 4173140"/>
              <a:gd name="connsiteX230" fmla="*/ 10488968 w 12138662"/>
              <a:gd name="connsiteY230" fmla="*/ 2887988 h 4173140"/>
              <a:gd name="connsiteX231" fmla="*/ 9726742 w 12138662"/>
              <a:gd name="connsiteY231" fmla="*/ 2125762 h 4173140"/>
              <a:gd name="connsiteX232" fmla="*/ 9726743 w 12138662"/>
              <a:gd name="connsiteY232" fmla="*/ 2125762 h 4173140"/>
              <a:gd name="connsiteX233" fmla="*/ 9728883 w 12138662"/>
              <a:gd name="connsiteY233" fmla="*/ 2104535 h 4173140"/>
              <a:gd name="connsiteX234" fmla="*/ 10560461 w 12138662"/>
              <a:gd name="connsiteY234" fmla="*/ 2104535 h 4173140"/>
              <a:gd name="connsiteX235" fmla="*/ 10560461 w 12138662"/>
              <a:gd name="connsiteY235" fmla="*/ 2178187 h 4173140"/>
              <a:gd name="connsiteX236" fmla="*/ 10870031 w 12138662"/>
              <a:gd name="connsiteY236" fmla="*/ 2377345 h 4173140"/>
              <a:gd name="connsiteX237" fmla="*/ 11179599 w 12138662"/>
              <a:gd name="connsiteY237" fmla="*/ 2178187 h 4173140"/>
              <a:gd name="connsiteX238" fmla="*/ 10870031 w 12138662"/>
              <a:gd name="connsiteY238" fmla="*/ 1979028 h 4173140"/>
              <a:gd name="connsiteX239" fmla="*/ 9848509 w 12138662"/>
              <a:gd name="connsiteY239" fmla="*/ 1576684 h 4173140"/>
              <a:gd name="connsiteX240" fmla="*/ 9678124 w 12138662"/>
              <a:gd name="connsiteY240" fmla="*/ 1231479 h 4173140"/>
              <a:gd name="connsiteX241" fmla="*/ 9662638 w 12138662"/>
              <a:gd name="connsiteY241" fmla="*/ 1077865 h 4173140"/>
              <a:gd name="connsiteX242" fmla="*/ 9678124 w 12138662"/>
              <a:gd name="connsiteY242" fmla="*/ 924250 h 4173140"/>
              <a:gd name="connsiteX243" fmla="*/ 10424864 w 12138662"/>
              <a:gd name="connsiteY243" fmla="*/ 315639 h 4173140"/>
              <a:gd name="connsiteX244" fmla="*/ 5616768 w 12138662"/>
              <a:gd name="connsiteY244" fmla="*/ 290998 h 4173140"/>
              <a:gd name="connsiteX245" fmla="*/ 6562563 w 12138662"/>
              <a:gd name="connsiteY245" fmla="*/ 1147139 h 4173140"/>
              <a:gd name="connsiteX246" fmla="*/ 6562563 w 12138662"/>
              <a:gd name="connsiteY246" fmla="*/ 2887988 h 4173140"/>
              <a:gd name="connsiteX247" fmla="*/ 5596793 w 12138662"/>
              <a:gd name="connsiteY247" fmla="*/ 2887988 h 4173140"/>
              <a:gd name="connsiteX248" fmla="*/ 5596793 w 12138662"/>
              <a:gd name="connsiteY248" fmla="*/ 1558105 h 4173140"/>
              <a:gd name="connsiteX249" fmla="*/ 4928973 w 12138662"/>
              <a:gd name="connsiteY249" fmla="*/ 1558105 h 4173140"/>
              <a:gd name="connsiteX250" fmla="*/ 4928973 w 12138662"/>
              <a:gd name="connsiteY250" fmla="*/ 2887989 h 4173140"/>
              <a:gd name="connsiteX251" fmla="*/ 3963204 w 12138662"/>
              <a:gd name="connsiteY251" fmla="*/ 2887989 h 4173140"/>
              <a:gd name="connsiteX252" fmla="*/ 3963204 w 12138662"/>
              <a:gd name="connsiteY252" fmla="*/ 314807 h 4173140"/>
              <a:gd name="connsiteX253" fmla="*/ 4928973 w 12138662"/>
              <a:gd name="connsiteY253" fmla="*/ 314807 h 4173140"/>
              <a:gd name="connsiteX254" fmla="*/ 4928973 w 12138662"/>
              <a:gd name="connsiteY254" fmla="*/ 838914 h 4173140"/>
              <a:gd name="connsiteX255" fmla="*/ 5616768 w 12138662"/>
              <a:gd name="connsiteY255" fmla="*/ 290998 h 4173140"/>
              <a:gd name="connsiteX256" fmla="*/ 8081734 w 12138662"/>
              <a:gd name="connsiteY256" fmla="*/ 288746 h 4173140"/>
              <a:gd name="connsiteX257" fmla="*/ 9363921 w 12138662"/>
              <a:gd name="connsiteY257" fmla="*/ 1326449 h 4173140"/>
              <a:gd name="connsiteX258" fmla="*/ 9364801 w 12138662"/>
              <a:gd name="connsiteY258" fmla="*/ 1332176 h 4173140"/>
              <a:gd name="connsiteX259" fmla="*/ 8467573 w 12138662"/>
              <a:gd name="connsiteY259" fmla="*/ 1332176 h 4173140"/>
              <a:gd name="connsiteX260" fmla="*/ 8460821 w 12138662"/>
              <a:gd name="connsiteY260" fmla="*/ 1268827 h 4173140"/>
              <a:gd name="connsiteX261" fmla="*/ 8091101 w 12138662"/>
              <a:gd name="connsiteY261" fmla="*/ 983804 h 4173140"/>
              <a:gd name="connsiteX262" fmla="*/ 7713711 w 12138662"/>
              <a:gd name="connsiteY262" fmla="*/ 1340768 h 4173140"/>
              <a:gd name="connsiteX263" fmla="*/ 7713711 w 12138662"/>
              <a:gd name="connsiteY263" fmla="*/ 1502800 h 4173140"/>
              <a:gd name="connsiteX264" fmla="*/ 7711923 w 12138662"/>
              <a:gd name="connsiteY264" fmla="*/ 1502800 h 4173140"/>
              <a:gd name="connsiteX265" fmla="*/ 7711923 w 12138662"/>
              <a:gd name="connsiteY265" fmla="*/ 1859763 h 4173140"/>
              <a:gd name="connsiteX266" fmla="*/ 8089312 w 12138662"/>
              <a:gd name="connsiteY266" fmla="*/ 2216727 h 4173140"/>
              <a:gd name="connsiteX267" fmla="*/ 8459033 w 12138662"/>
              <a:gd name="connsiteY267" fmla="*/ 1931704 h 4173140"/>
              <a:gd name="connsiteX268" fmla="*/ 8463692 w 12138662"/>
              <a:gd name="connsiteY268" fmla="*/ 1887988 h 4173140"/>
              <a:gd name="connsiteX269" fmla="*/ 9354158 w 12138662"/>
              <a:gd name="connsiteY269" fmla="*/ 1887988 h 4173140"/>
              <a:gd name="connsiteX270" fmla="*/ 9331671 w 12138662"/>
              <a:gd name="connsiteY270" fmla="*/ 1974835 h 4173140"/>
              <a:gd name="connsiteX271" fmla="*/ 8081734 w 12138662"/>
              <a:gd name="connsiteY271" fmla="*/ 2887989 h 4173140"/>
              <a:gd name="connsiteX272" fmla="*/ 6772956 w 12138662"/>
              <a:gd name="connsiteY272" fmla="*/ 1588368 h 4173140"/>
              <a:gd name="connsiteX273" fmla="*/ 8081734 w 12138662"/>
              <a:gd name="connsiteY273" fmla="*/ 288746 h 4173140"/>
              <a:gd name="connsiteX274" fmla="*/ 2854740 w 12138662"/>
              <a:gd name="connsiteY274" fmla="*/ 57041 h 4173140"/>
              <a:gd name="connsiteX275" fmla="*/ 3043976 w 12138662"/>
              <a:gd name="connsiteY275" fmla="*/ 225737 h 4173140"/>
              <a:gd name="connsiteX276" fmla="*/ 3182612 w 12138662"/>
              <a:gd name="connsiteY276" fmla="*/ 618275 h 4173140"/>
              <a:gd name="connsiteX277" fmla="*/ 3182612 w 12138662"/>
              <a:gd name="connsiteY277" fmla="*/ 3193981 h 4173140"/>
              <a:gd name="connsiteX278" fmla="*/ 582846 w 12138662"/>
              <a:gd name="connsiteY278" fmla="*/ 3193981 h 4173140"/>
              <a:gd name="connsiteX279" fmla="*/ 2808645 w 12138662"/>
              <a:gd name="connsiteY279" fmla="*/ 60445 h 4173140"/>
              <a:gd name="connsiteX280" fmla="*/ 2854740 w 12138662"/>
              <a:gd name="connsiteY280" fmla="*/ 57041 h 4173140"/>
              <a:gd name="connsiteX281" fmla="*/ 0 w 12138662"/>
              <a:gd name="connsiteY281" fmla="*/ 0 h 4173140"/>
              <a:gd name="connsiteX282" fmla="*/ 2536896 w 12138662"/>
              <a:gd name="connsiteY282" fmla="*/ 0 h 4173140"/>
              <a:gd name="connsiteX283" fmla="*/ 177523 w 12138662"/>
              <a:gd name="connsiteY283" fmla="*/ 3018007 h 4173140"/>
              <a:gd name="connsiteX284" fmla="*/ 99978 w 12138662"/>
              <a:gd name="connsiteY284" fmla="*/ 2963230 h 4173140"/>
              <a:gd name="connsiteX285" fmla="*/ 99978 w 12138662"/>
              <a:gd name="connsiteY285" fmla="*/ 2959228 h 4173140"/>
              <a:gd name="connsiteX286" fmla="*/ 131118 w 12138662"/>
              <a:gd name="connsiteY286" fmla="*/ 2962367 h 4173140"/>
              <a:gd name="connsiteX287" fmla="*/ 370911 w 12138662"/>
              <a:gd name="connsiteY287" fmla="*/ 2722574 h 4173140"/>
              <a:gd name="connsiteX288" fmla="*/ 131118 w 12138662"/>
              <a:gd name="connsiteY288" fmla="*/ 2482781 h 4173140"/>
              <a:gd name="connsiteX289" fmla="*/ 37780 w 12138662"/>
              <a:gd name="connsiteY289" fmla="*/ 2501625 h 4173140"/>
              <a:gd name="connsiteX290" fmla="*/ 0 w 12138662"/>
              <a:gd name="connsiteY290" fmla="*/ 2527097 h 41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2138662" h="4173140">
                <a:moveTo>
                  <a:pt x="7062266" y="3944779"/>
                </a:moveTo>
                <a:cubicBezTo>
                  <a:pt x="6985452" y="3944779"/>
                  <a:pt x="6923182" y="3978372"/>
                  <a:pt x="6923182" y="4019810"/>
                </a:cubicBezTo>
                <a:cubicBezTo>
                  <a:pt x="6923182" y="4061248"/>
                  <a:pt x="6985452" y="4094841"/>
                  <a:pt x="7062266" y="4094841"/>
                </a:cubicBezTo>
                <a:cubicBezTo>
                  <a:pt x="7139080" y="4094841"/>
                  <a:pt x="7201350" y="4061248"/>
                  <a:pt x="7201350" y="4019810"/>
                </a:cubicBezTo>
                <a:cubicBezTo>
                  <a:pt x="7201350" y="3978372"/>
                  <a:pt x="7139080" y="3944779"/>
                  <a:pt x="7062266" y="3944779"/>
                </a:cubicBezTo>
                <a:close/>
                <a:moveTo>
                  <a:pt x="9567635" y="3738427"/>
                </a:moveTo>
                <a:cubicBezTo>
                  <a:pt x="9509094" y="3738427"/>
                  <a:pt x="9461637" y="3780330"/>
                  <a:pt x="9461637" y="3832021"/>
                </a:cubicBezTo>
                <a:lnTo>
                  <a:pt x="9461636" y="3832021"/>
                </a:lnTo>
                <a:cubicBezTo>
                  <a:pt x="9461636" y="3883712"/>
                  <a:pt x="9509093" y="3925615"/>
                  <a:pt x="9567634" y="3925615"/>
                </a:cubicBezTo>
                <a:cubicBezTo>
                  <a:pt x="9626175" y="3925615"/>
                  <a:pt x="9673632" y="3883712"/>
                  <a:pt x="9673632" y="3832021"/>
                </a:cubicBezTo>
                <a:lnTo>
                  <a:pt x="9673632" y="3738427"/>
                </a:lnTo>
                <a:close/>
                <a:moveTo>
                  <a:pt x="5018837" y="3738427"/>
                </a:moveTo>
                <a:cubicBezTo>
                  <a:pt x="4960296" y="3738427"/>
                  <a:pt x="4912839" y="3780330"/>
                  <a:pt x="4912839" y="3832021"/>
                </a:cubicBezTo>
                <a:lnTo>
                  <a:pt x="4912838" y="3832021"/>
                </a:lnTo>
                <a:cubicBezTo>
                  <a:pt x="4912838" y="3883712"/>
                  <a:pt x="4960295" y="3925615"/>
                  <a:pt x="5018836" y="3925615"/>
                </a:cubicBezTo>
                <a:cubicBezTo>
                  <a:pt x="5077377" y="3925615"/>
                  <a:pt x="5124834" y="3883712"/>
                  <a:pt x="5124834" y="3832021"/>
                </a:cubicBezTo>
                <a:lnTo>
                  <a:pt x="5124834" y="3738427"/>
                </a:lnTo>
                <a:close/>
                <a:moveTo>
                  <a:pt x="10177440" y="3593458"/>
                </a:moveTo>
                <a:cubicBezTo>
                  <a:pt x="10115487" y="3593458"/>
                  <a:pt x="10065265" y="3661905"/>
                  <a:pt x="10065265" y="3746339"/>
                </a:cubicBezTo>
                <a:cubicBezTo>
                  <a:pt x="10065265" y="3830773"/>
                  <a:pt x="10115487" y="3899220"/>
                  <a:pt x="10177440" y="3899220"/>
                </a:cubicBezTo>
                <a:cubicBezTo>
                  <a:pt x="10239393" y="3899220"/>
                  <a:pt x="10289615" y="3830773"/>
                  <a:pt x="10289615" y="3746339"/>
                </a:cubicBezTo>
                <a:cubicBezTo>
                  <a:pt x="10289615" y="3661905"/>
                  <a:pt x="10239393" y="3593458"/>
                  <a:pt x="10177440" y="3593458"/>
                </a:cubicBezTo>
                <a:close/>
                <a:moveTo>
                  <a:pt x="10750595" y="3589486"/>
                </a:moveTo>
                <a:cubicBezTo>
                  <a:pt x="10688642" y="3589486"/>
                  <a:pt x="10638420" y="3657933"/>
                  <a:pt x="10638420" y="3742367"/>
                </a:cubicBezTo>
                <a:cubicBezTo>
                  <a:pt x="10638420" y="3826801"/>
                  <a:pt x="10688642" y="3895248"/>
                  <a:pt x="10750595" y="3895248"/>
                </a:cubicBezTo>
                <a:cubicBezTo>
                  <a:pt x="10812548" y="3895248"/>
                  <a:pt x="10862770" y="3826801"/>
                  <a:pt x="10862770" y="3742367"/>
                </a:cubicBezTo>
                <a:cubicBezTo>
                  <a:pt x="10862770" y="3657933"/>
                  <a:pt x="10812548" y="3589486"/>
                  <a:pt x="10750595" y="3589486"/>
                </a:cubicBezTo>
                <a:close/>
                <a:moveTo>
                  <a:pt x="11308093" y="3565310"/>
                </a:moveTo>
                <a:cubicBezTo>
                  <a:pt x="11236842" y="3570888"/>
                  <a:pt x="11196927" y="3591569"/>
                  <a:pt x="11192165" y="3689454"/>
                </a:cubicBezTo>
                <a:lnTo>
                  <a:pt x="11404853" y="3687094"/>
                </a:lnTo>
                <a:lnTo>
                  <a:pt x="11405352" y="3684564"/>
                </a:lnTo>
                <a:cubicBezTo>
                  <a:pt x="11405352" y="3620017"/>
                  <a:pt x="11379344" y="3559732"/>
                  <a:pt x="11308093" y="3565310"/>
                </a:cubicBezTo>
                <a:close/>
                <a:moveTo>
                  <a:pt x="7043448" y="3561509"/>
                </a:moveTo>
                <a:cubicBezTo>
                  <a:pt x="6996766" y="3561509"/>
                  <a:pt x="6958922" y="3595102"/>
                  <a:pt x="6958922" y="3636540"/>
                </a:cubicBezTo>
                <a:cubicBezTo>
                  <a:pt x="6958922" y="3677978"/>
                  <a:pt x="6996766" y="3711571"/>
                  <a:pt x="7043448" y="3711571"/>
                </a:cubicBezTo>
                <a:cubicBezTo>
                  <a:pt x="7090130" y="3711571"/>
                  <a:pt x="7127974" y="3677978"/>
                  <a:pt x="7127974" y="3636540"/>
                </a:cubicBezTo>
                <a:cubicBezTo>
                  <a:pt x="7127974" y="3595102"/>
                  <a:pt x="7090130" y="3561509"/>
                  <a:pt x="7043448" y="3561509"/>
                </a:cubicBezTo>
                <a:close/>
                <a:moveTo>
                  <a:pt x="5992224" y="3517321"/>
                </a:moveTo>
                <a:lnTo>
                  <a:pt x="6095205" y="3517321"/>
                </a:lnTo>
                <a:lnTo>
                  <a:pt x="6095205" y="3984462"/>
                </a:lnTo>
                <a:lnTo>
                  <a:pt x="5992224" y="3984462"/>
                </a:lnTo>
                <a:close/>
                <a:moveTo>
                  <a:pt x="10200413" y="3501874"/>
                </a:moveTo>
                <a:cubicBezTo>
                  <a:pt x="10223842" y="3501543"/>
                  <a:pt x="10247357" y="3505342"/>
                  <a:pt x="10270094" y="3513591"/>
                </a:cubicBezTo>
                <a:cubicBezTo>
                  <a:pt x="10358744" y="3545751"/>
                  <a:pt x="10415734" y="3638397"/>
                  <a:pt x="10411957" y="3744210"/>
                </a:cubicBezTo>
                <a:cubicBezTo>
                  <a:pt x="10408552" y="3839652"/>
                  <a:pt x="10356216" y="3927825"/>
                  <a:pt x="10277408" y="3970889"/>
                </a:cubicBezTo>
                <a:cubicBezTo>
                  <a:pt x="10230124" y="3996729"/>
                  <a:pt x="10178952" y="4003364"/>
                  <a:pt x="10131896" y="3992625"/>
                </a:cubicBezTo>
                <a:lnTo>
                  <a:pt x="10075090" y="3967929"/>
                </a:lnTo>
                <a:lnTo>
                  <a:pt x="10075091" y="4141523"/>
                </a:lnTo>
                <a:lnTo>
                  <a:pt x="9972110" y="4141522"/>
                </a:lnTo>
                <a:lnTo>
                  <a:pt x="9972110" y="3506902"/>
                </a:lnTo>
                <a:lnTo>
                  <a:pt x="10075091" y="3506903"/>
                </a:lnTo>
                <a:lnTo>
                  <a:pt x="10075091" y="3546733"/>
                </a:lnTo>
                <a:lnTo>
                  <a:pt x="10131242" y="3514945"/>
                </a:lnTo>
                <a:cubicBezTo>
                  <a:pt x="10153641" y="3506668"/>
                  <a:pt x="10176985" y="3502206"/>
                  <a:pt x="10200413" y="3501874"/>
                </a:cubicBezTo>
                <a:close/>
                <a:moveTo>
                  <a:pt x="10773568" y="3497902"/>
                </a:moveTo>
                <a:cubicBezTo>
                  <a:pt x="10796997" y="3497571"/>
                  <a:pt x="10820512" y="3501370"/>
                  <a:pt x="10843249" y="3509619"/>
                </a:cubicBezTo>
                <a:cubicBezTo>
                  <a:pt x="10931899" y="3541779"/>
                  <a:pt x="10988889" y="3634425"/>
                  <a:pt x="10985112" y="3740238"/>
                </a:cubicBezTo>
                <a:cubicBezTo>
                  <a:pt x="10981707" y="3835680"/>
                  <a:pt x="10929371" y="3923853"/>
                  <a:pt x="10850563" y="3966917"/>
                </a:cubicBezTo>
                <a:cubicBezTo>
                  <a:pt x="10803279" y="3992757"/>
                  <a:pt x="10752107" y="3999392"/>
                  <a:pt x="10705051" y="3988653"/>
                </a:cubicBezTo>
                <a:lnTo>
                  <a:pt x="10648245" y="3963957"/>
                </a:lnTo>
                <a:lnTo>
                  <a:pt x="10648246" y="4137551"/>
                </a:lnTo>
                <a:lnTo>
                  <a:pt x="10545265" y="4137550"/>
                </a:lnTo>
                <a:lnTo>
                  <a:pt x="10545265" y="3502930"/>
                </a:lnTo>
                <a:lnTo>
                  <a:pt x="10648246" y="3502931"/>
                </a:lnTo>
                <a:lnTo>
                  <a:pt x="10648246" y="3542761"/>
                </a:lnTo>
                <a:lnTo>
                  <a:pt x="10704397" y="3510973"/>
                </a:lnTo>
                <a:cubicBezTo>
                  <a:pt x="10726796" y="3502696"/>
                  <a:pt x="10750140" y="3498234"/>
                  <a:pt x="10773568" y="3497902"/>
                </a:cubicBezTo>
                <a:close/>
                <a:moveTo>
                  <a:pt x="11298959" y="3495518"/>
                </a:moveTo>
                <a:cubicBezTo>
                  <a:pt x="11467379" y="3490628"/>
                  <a:pt x="11524226" y="3604972"/>
                  <a:pt x="11524226" y="3739990"/>
                </a:cubicBezTo>
                <a:lnTo>
                  <a:pt x="11522203" y="3761772"/>
                </a:lnTo>
                <a:lnTo>
                  <a:pt x="11188863" y="3761772"/>
                </a:lnTo>
                <a:lnTo>
                  <a:pt x="11188863" y="3809743"/>
                </a:lnTo>
                <a:lnTo>
                  <a:pt x="11190688" y="3809743"/>
                </a:lnTo>
                <a:cubicBezTo>
                  <a:pt x="11263130" y="3977034"/>
                  <a:pt x="11416253" y="3904724"/>
                  <a:pt x="11430016" y="3827523"/>
                </a:cubicBezTo>
                <a:lnTo>
                  <a:pt x="11518437" y="3866603"/>
                </a:lnTo>
                <a:cubicBezTo>
                  <a:pt x="11496594" y="3892760"/>
                  <a:pt x="11432672" y="3997235"/>
                  <a:pt x="11323408" y="4001577"/>
                </a:cubicBezTo>
                <a:cubicBezTo>
                  <a:pt x="11104420" y="4010279"/>
                  <a:pt x="11077767" y="3824333"/>
                  <a:pt x="11073693" y="3739990"/>
                </a:cubicBezTo>
                <a:cubicBezTo>
                  <a:pt x="11069618" y="3655647"/>
                  <a:pt x="11130539" y="3500408"/>
                  <a:pt x="11298959" y="3495518"/>
                </a:cubicBezTo>
                <a:close/>
                <a:moveTo>
                  <a:pt x="4527436" y="3495113"/>
                </a:moveTo>
                <a:cubicBezTo>
                  <a:pt x="4607119" y="3489204"/>
                  <a:pt x="4684968" y="3528222"/>
                  <a:pt x="4683970" y="3644253"/>
                </a:cubicBezTo>
                <a:lnTo>
                  <a:pt x="4684701" y="3993080"/>
                </a:lnTo>
                <a:lnTo>
                  <a:pt x="4561412" y="3993080"/>
                </a:lnTo>
                <a:lnTo>
                  <a:pt x="4561412" y="3640932"/>
                </a:lnTo>
                <a:cubicBezTo>
                  <a:pt x="4544709" y="3592034"/>
                  <a:pt x="4452214" y="3550470"/>
                  <a:pt x="4379277" y="3640932"/>
                </a:cubicBezTo>
                <a:lnTo>
                  <a:pt x="4379277" y="3993080"/>
                </a:lnTo>
                <a:lnTo>
                  <a:pt x="4255987" y="3993080"/>
                </a:lnTo>
                <a:lnTo>
                  <a:pt x="4255987" y="3640932"/>
                </a:lnTo>
                <a:cubicBezTo>
                  <a:pt x="4184712" y="3550470"/>
                  <a:pt x="4098771" y="3621373"/>
                  <a:pt x="4078840" y="3640932"/>
                </a:cubicBezTo>
                <a:lnTo>
                  <a:pt x="4078840" y="3993080"/>
                </a:lnTo>
                <a:lnTo>
                  <a:pt x="3955550" y="3993080"/>
                </a:lnTo>
                <a:lnTo>
                  <a:pt x="3955550" y="3510194"/>
                </a:lnTo>
                <a:lnTo>
                  <a:pt x="4078840" y="3510194"/>
                </a:lnTo>
                <a:lnTo>
                  <a:pt x="4078840" y="3551880"/>
                </a:lnTo>
                <a:cubicBezTo>
                  <a:pt x="4104069" y="3521751"/>
                  <a:pt x="4305330" y="3410941"/>
                  <a:pt x="4359898" y="3615525"/>
                </a:cubicBezTo>
                <a:cubicBezTo>
                  <a:pt x="4366234" y="3551855"/>
                  <a:pt x="4447751" y="3501021"/>
                  <a:pt x="4527436" y="3495113"/>
                </a:cubicBezTo>
                <a:close/>
                <a:moveTo>
                  <a:pt x="11958352" y="3494987"/>
                </a:moveTo>
                <a:cubicBezTo>
                  <a:pt x="12005799" y="3499275"/>
                  <a:pt x="12064544" y="3528637"/>
                  <a:pt x="12062758" y="3682680"/>
                </a:cubicBezTo>
                <a:cubicBezTo>
                  <a:pt x="12062530" y="3702311"/>
                  <a:pt x="12062694" y="3706445"/>
                  <a:pt x="12062662" y="3718328"/>
                </a:cubicBezTo>
                <a:cubicBezTo>
                  <a:pt x="12062694" y="3807039"/>
                  <a:pt x="12062726" y="3895751"/>
                  <a:pt x="12062758" y="3984462"/>
                </a:cubicBezTo>
                <a:lnTo>
                  <a:pt x="11959777" y="3984462"/>
                </a:lnTo>
                <a:lnTo>
                  <a:pt x="11959777" y="3807711"/>
                </a:lnTo>
                <a:lnTo>
                  <a:pt x="11960194" y="3612080"/>
                </a:lnTo>
                <a:cubicBezTo>
                  <a:pt x="11869513" y="3542094"/>
                  <a:pt x="11804099" y="3625771"/>
                  <a:pt x="11772880" y="3687835"/>
                </a:cubicBezTo>
                <a:lnTo>
                  <a:pt x="11772880" y="3984462"/>
                </a:lnTo>
                <a:lnTo>
                  <a:pt x="11669899" y="3984462"/>
                </a:lnTo>
                <a:lnTo>
                  <a:pt x="11669899" y="3517321"/>
                </a:lnTo>
                <a:lnTo>
                  <a:pt x="11772880" y="3517321"/>
                </a:lnTo>
                <a:lnTo>
                  <a:pt x="11772880" y="3624400"/>
                </a:lnTo>
                <a:cubicBezTo>
                  <a:pt x="11796955" y="3535016"/>
                  <a:pt x="11874754" y="3497180"/>
                  <a:pt x="11917332" y="3495367"/>
                </a:cubicBezTo>
                <a:cubicBezTo>
                  <a:pt x="11927976" y="3494914"/>
                  <a:pt x="11942537" y="3493557"/>
                  <a:pt x="11958352" y="3494987"/>
                </a:cubicBezTo>
                <a:close/>
                <a:moveTo>
                  <a:pt x="6561454" y="3492584"/>
                </a:moveTo>
                <a:cubicBezTo>
                  <a:pt x="6608901" y="3496872"/>
                  <a:pt x="6667646" y="3526234"/>
                  <a:pt x="6665859" y="3680277"/>
                </a:cubicBezTo>
                <a:cubicBezTo>
                  <a:pt x="6665631" y="3699908"/>
                  <a:pt x="6665795" y="3704042"/>
                  <a:pt x="6665763" y="3715925"/>
                </a:cubicBezTo>
                <a:cubicBezTo>
                  <a:pt x="6665795" y="3804636"/>
                  <a:pt x="6665827" y="3893348"/>
                  <a:pt x="6665859" y="3982059"/>
                </a:cubicBezTo>
                <a:lnTo>
                  <a:pt x="6562878" y="3982059"/>
                </a:lnTo>
                <a:lnTo>
                  <a:pt x="6562878" y="3805308"/>
                </a:lnTo>
                <a:lnTo>
                  <a:pt x="6563295" y="3609677"/>
                </a:lnTo>
                <a:cubicBezTo>
                  <a:pt x="6472614" y="3539691"/>
                  <a:pt x="6407200" y="3623368"/>
                  <a:pt x="6375981" y="3685432"/>
                </a:cubicBezTo>
                <a:lnTo>
                  <a:pt x="6375981" y="3982059"/>
                </a:lnTo>
                <a:lnTo>
                  <a:pt x="6273000" y="3982059"/>
                </a:lnTo>
                <a:lnTo>
                  <a:pt x="6273000" y="3514918"/>
                </a:lnTo>
                <a:lnTo>
                  <a:pt x="6375981" y="3514918"/>
                </a:lnTo>
                <a:lnTo>
                  <a:pt x="6375981" y="3621997"/>
                </a:lnTo>
                <a:cubicBezTo>
                  <a:pt x="6400056" y="3532613"/>
                  <a:pt x="6477855" y="3494777"/>
                  <a:pt x="6520433" y="3492964"/>
                </a:cubicBezTo>
                <a:cubicBezTo>
                  <a:pt x="6531078" y="3492511"/>
                  <a:pt x="6545638" y="3491154"/>
                  <a:pt x="6561454" y="3492584"/>
                </a:cubicBezTo>
                <a:close/>
                <a:moveTo>
                  <a:pt x="9549712" y="3483910"/>
                </a:moveTo>
                <a:cubicBezTo>
                  <a:pt x="9615478" y="3473273"/>
                  <a:pt x="9798230" y="3498981"/>
                  <a:pt x="9796015" y="3669477"/>
                </a:cubicBezTo>
                <a:cubicBezTo>
                  <a:pt x="9793800" y="3839973"/>
                  <a:pt x="9791553" y="3855269"/>
                  <a:pt x="9791855" y="3984462"/>
                </a:cubicBezTo>
                <a:lnTo>
                  <a:pt x="9688874" y="3984462"/>
                </a:lnTo>
                <a:lnTo>
                  <a:pt x="9688874" y="3841179"/>
                </a:lnTo>
                <a:cubicBezTo>
                  <a:pt x="9688874" y="3924568"/>
                  <a:pt x="9612314" y="3992169"/>
                  <a:pt x="9517873" y="3992169"/>
                </a:cubicBezTo>
                <a:cubicBezTo>
                  <a:pt x="9423432" y="3992169"/>
                  <a:pt x="9346872" y="3924568"/>
                  <a:pt x="9346872" y="3841179"/>
                </a:cubicBezTo>
                <a:lnTo>
                  <a:pt x="9346873" y="3841179"/>
                </a:lnTo>
                <a:cubicBezTo>
                  <a:pt x="9346873" y="3757790"/>
                  <a:pt x="9423433" y="3690189"/>
                  <a:pt x="9517874" y="3690189"/>
                </a:cubicBezTo>
                <a:lnTo>
                  <a:pt x="9688874" y="3690189"/>
                </a:lnTo>
                <a:cubicBezTo>
                  <a:pt x="9680616" y="3509238"/>
                  <a:pt x="9461413" y="3572590"/>
                  <a:pt x="9453130" y="3653134"/>
                </a:cubicBezTo>
                <a:lnTo>
                  <a:pt x="9365611" y="3626334"/>
                </a:lnTo>
                <a:cubicBezTo>
                  <a:pt x="9374011" y="3599206"/>
                  <a:pt x="9440102" y="3501637"/>
                  <a:pt x="9549712" y="3483910"/>
                </a:cubicBezTo>
                <a:close/>
                <a:moveTo>
                  <a:pt x="5000914" y="3483910"/>
                </a:moveTo>
                <a:cubicBezTo>
                  <a:pt x="5066680" y="3473273"/>
                  <a:pt x="5249432" y="3498981"/>
                  <a:pt x="5247217" y="3669477"/>
                </a:cubicBezTo>
                <a:cubicBezTo>
                  <a:pt x="5245002" y="3839973"/>
                  <a:pt x="5242755" y="3855269"/>
                  <a:pt x="5243057" y="3984462"/>
                </a:cubicBezTo>
                <a:lnTo>
                  <a:pt x="5140076" y="3984462"/>
                </a:lnTo>
                <a:lnTo>
                  <a:pt x="5140076" y="3841179"/>
                </a:lnTo>
                <a:cubicBezTo>
                  <a:pt x="5140076" y="3924568"/>
                  <a:pt x="5063516" y="3992169"/>
                  <a:pt x="4969075" y="3992169"/>
                </a:cubicBezTo>
                <a:cubicBezTo>
                  <a:pt x="4874634" y="3992169"/>
                  <a:pt x="4798074" y="3924568"/>
                  <a:pt x="4798074" y="3841179"/>
                </a:cubicBezTo>
                <a:lnTo>
                  <a:pt x="4798075" y="3841179"/>
                </a:lnTo>
                <a:cubicBezTo>
                  <a:pt x="4798075" y="3757790"/>
                  <a:pt x="4874635" y="3690189"/>
                  <a:pt x="4969076" y="3690189"/>
                </a:cubicBezTo>
                <a:lnTo>
                  <a:pt x="5140076" y="3690189"/>
                </a:lnTo>
                <a:cubicBezTo>
                  <a:pt x="5131818" y="3509238"/>
                  <a:pt x="4912615" y="3572590"/>
                  <a:pt x="4904332" y="3653134"/>
                </a:cubicBezTo>
                <a:lnTo>
                  <a:pt x="4816813" y="3626334"/>
                </a:lnTo>
                <a:cubicBezTo>
                  <a:pt x="4825213" y="3599206"/>
                  <a:pt x="4891304" y="3501637"/>
                  <a:pt x="5000914" y="3483910"/>
                </a:cubicBezTo>
                <a:close/>
                <a:moveTo>
                  <a:pt x="7284352" y="3403232"/>
                </a:moveTo>
                <a:lnTo>
                  <a:pt x="7279996" y="3474177"/>
                </a:lnTo>
                <a:cubicBezTo>
                  <a:pt x="7258874" y="3472319"/>
                  <a:pt x="7238235" y="3482347"/>
                  <a:pt x="7224170" y="3501300"/>
                </a:cubicBezTo>
                <a:cubicBezTo>
                  <a:pt x="7213114" y="3516198"/>
                  <a:pt x="7207008" y="3535433"/>
                  <a:pt x="7207008" y="3555359"/>
                </a:cubicBezTo>
                <a:lnTo>
                  <a:pt x="7203349" y="3555359"/>
                </a:lnTo>
                <a:lnTo>
                  <a:pt x="7220385" y="3575618"/>
                </a:lnTo>
                <a:cubicBezTo>
                  <a:pt x="7230063" y="3593962"/>
                  <a:pt x="7235414" y="3614130"/>
                  <a:pt x="7235414" y="3635300"/>
                </a:cubicBezTo>
                <a:cubicBezTo>
                  <a:pt x="7235414" y="3719981"/>
                  <a:pt x="7149790" y="3788629"/>
                  <a:pt x="7044168" y="3788629"/>
                </a:cubicBezTo>
                <a:cubicBezTo>
                  <a:pt x="7017763" y="3788629"/>
                  <a:pt x="6992607" y="3784339"/>
                  <a:pt x="6969727" y="3776580"/>
                </a:cubicBezTo>
                <a:cubicBezTo>
                  <a:pt x="6941379" y="3788559"/>
                  <a:pt x="6915477" y="3856773"/>
                  <a:pt x="6972701" y="3878532"/>
                </a:cubicBezTo>
                <a:cubicBezTo>
                  <a:pt x="7000801" y="3870773"/>
                  <a:pt x="7031696" y="3866482"/>
                  <a:pt x="7064126" y="3866482"/>
                </a:cubicBezTo>
                <a:cubicBezTo>
                  <a:pt x="7193846" y="3866482"/>
                  <a:pt x="7299005" y="3935130"/>
                  <a:pt x="7299005" y="4019811"/>
                </a:cubicBezTo>
                <a:cubicBezTo>
                  <a:pt x="7299005" y="4104492"/>
                  <a:pt x="7193846" y="4173140"/>
                  <a:pt x="7064126" y="4173140"/>
                </a:cubicBezTo>
                <a:cubicBezTo>
                  <a:pt x="6934406" y="4173140"/>
                  <a:pt x="6829247" y="4104492"/>
                  <a:pt x="6829247" y="4019811"/>
                </a:cubicBezTo>
                <a:cubicBezTo>
                  <a:pt x="6829247" y="3988056"/>
                  <a:pt x="6844035" y="3958555"/>
                  <a:pt x="6869361" y="3934084"/>
                </a:cubicBezTo>
                <a:lnTo>
                  <a:pt x="6881952" y="3924122"/>
                </a:lnTo>
                <a:lnTo>
                  <a:pt x="6867964" y="3914293"/>
                </a:lnTo>
                <a:cubicBezTo>
                  <a:pt x="6859776" y="3906803"/>
                  <a:pt x="6852600" y="3898271"/>
                  <a:pt x="6846696" y="3888836"/>
                </a:cubicBezTo>
                <a:cubicBezTo>
                  <a:pt x="6820210" y="3846509"/>
                  <a:pt x="6824144" y="3793820"/>
                  <a:pt x="6856676" y="3755158"/>
                </a:cubicBezTo>
                <a:lnTo>
                  <a:pt x="6895546" y="3727796"/>
                </a:lnTo>
                <a:lnTo>
                  <a:pt x="6867951" y="3694983"/>
                </a:lnTo>
                <a:cubicBezTo>
                  <a:pt x="6858274" y="3676639"/>
                  <a:pt x="6852922" y="3656471"/>
                  <a:pt x="6852922" y="3635300"/>
                </a:cubicBezTo>
                <a:cubicBezTo>
                  <a:pt x="6852922" y="3550619"/>
                  <a:pt x="6938546" y="3481971"/>
                  <a:pt x="7044168" y="3481971"/>
                </a:cubicBezTo>
                <a:cubicBezTo>
                  <a:pt x="7070574" y="3481971"/>
                  <a:pt x="7095729" y="3486262"/>
                  <a:pt x="7118610" y="3494021"/>
                </a:cubicBezTo>
                <a:lnTo>
                  <a:pt x="7144369" y="3507945"/>
                </a:lnTo>
                <a:lnTo>
                  <a:pt x="7146121" y="3498091"/>
                </a:lnTo>
                <a:cubicBezTo>
                  <a:pt x="7152785" y="3480062"/>
                  <a:pt x="7162596" y="3463432"/>
                  <a:pt x="7175179" y="3449208"/>
                </a:cubicBezTo>
                <a:cubicBezTo>
                  <a:pt x="7203638" y="3417038"/>
                  <a:pt x="7243566" y="3400223"/>
                  <a:pt x="7284352" y="3403232"/>
                </a:cubicBezTo>
                <a:close/>
                <a:moveTo>
                  <a:pt x="7938194" y="3345069"/>
                </a:moveTo>
                <a:lnTo>
                  <a:pt x="8405751" y="3345069"/>
                </a:lnTo>
                <a:lnTo>
                  <a:pt x="8405751" y="3428728"/>
                </a:lnTo>
                <a:lnTo>
                  <a:pt x="8218642" y="3428728"/>
                </a:lnTo>
                <a:lnTo>
                  <a:pt x="8218642" y="3993082"/>
                </a:lnTo>
                <a:lnTo>
                  <a:pt x="8115661" y="3993082"/>
                </a:lnTo>
                <a:lnTo>
                  <a:pt x="8115661" y="3428728"/>
                </a:lnTo>
                <a:lnTo>
                  <a:pt x="7938194" y="3428728"/>
                </a:lnTo>
                <a:close/>
                <a:moveTo>
                  <a:pt x="8809147" y="3345064"/>
                </a:moveTo>
                <a:lnTo>
                  <a:pt x="8912128" y="3345064"/>
                </a:lnTo>
                <a:lnTo>
                  <a:pt x="8912128" y="3563954"/>
                </a:lnTo>
                <a:cubicBezTo>
                  <a:pt x="9131249" y="3378080"/>
                  <a:pt x="9200352" y="3563682"/>
                  <a:pt x="9205161" y="3592122"/>
                </a:cubicBezTo>
                <a:cubicBezTo>
                  <a:pt x="9205755" y="3726375"/>
                  <a:pt x="9206348" y="3860627"/>
                  <a:pt x="9206942" y="3994880"/>
                </a:cubicBezTo>
                <a:lnTo>
                  <a:pt x="9103961" y="3994880"/>
                </a:lnTo>
                <a:lnTo>
                  <a:pt x="9103961" y="3686425"/>
                </a:lnTo>
                <a:cubicBezTo>
                  <a:pt x="9087642" y="3526881"/>
                  <a:pt x="8933210" y="3598319"/>
                  <a:pt x="8912128" y="3686425"/>
                </a:cubicBezTo>
                <a:lnTo>
                  <a:pt x="8912128" y="3993079"/>
                </a:lnTo>
                <a:lnTo>
                  <a:pt x="8809147" y="3993079"/>
                </a:lnTo>
                <a:close/>
                <a:moveTo>
                  <a:pt x="7707333" y="3336447"/>
                </a:moveTo>
                <a:lnTo>
                  <a:pt x="7810314" y="3336447"/>
                </a:lnTo>
                <a:lnTo>
                  <a:pt x="7810314" y="3984462"/>
                </a:lnTo>
                <a:lnTo>
                  <a:pt x="7707333" y="3984462"/>
                </a:lnTo>
                <a:close/>
                <a:moveTo>
                  <a:pt x="5992224" y="3335706"/>
                </a:moveTo>
                <a:lnTo>
                  <a:pt x="6095205" y="3335706"/>
                </a:lnTo>
                <a:lnTo>
                  <a:pt x="6095205" y="3449728"/>
                </a:lnTo>
                <a:lnTo>
                  <a:pt x="5992224" y="3449728"/>
                </a:lnTo>
                <a:close/>
                <a:moveTo>
                  <a:pt x="5418058" y="3335704"/>
                </a:moveTo>
                <a:lnTo>
                  <a:pt x="5533429" y="3335704"/>
                </a:lnTo>
                <a:lnTo>
                  <a:pt x="5533429" y="3718965"/>
                </a:lnTo>
                <a:lnTo>
                  <a:pt x="5735073" y="3517321"/>
                </a:lnTo>
                <a:lnTo>
                  <a:pt x="5854839" y="3517321"/>
                </a:lnTo>
                <a:lnTo>
                  <a:pt x="5694530" y="3677631"/>
                </a:lnTo>
                <a:lnTo>
                  <a:pt x="5866433" y="3984462"/>
                </a:lnTo>
                <a:lnTo>
                  <a:pt x="5767147" y="3984462"/>
                </a:lnTo>
                <a:lnTo>
                  <a:pt x="5670814" y="3812518"/>
                </a:lnTo>
                <a:lnTo>
                  <a:pt x="5670814" y="3701346"/>
                </a:lnTo>
                <a:lnTo>
                  <a:pt x="5533429" y="3838731"/>
                </a:lnTo>
                <a:lnTo>
                  <a:pt x="5533429" y="3993080"/>
                </a:lnTo>
                <a:lnTo>
                  <a:pt x="5418058" y="3993080"/>
                </a:lnTo>
                <a:close/>
                <a:moveTo>
                  <a:pt x="10827056" y="312524"/>
                </a:moveTo>
                <a:lnTo>
                  <a:pt x="11045966" y="315639"/>
                </a:lnTo>
                <a:cubicBezTo>
                  <a:pt x="11466932" y="315639"/>
                  <a:pt x="12011392" y="656899"/>
                  <a:pt x="12011392" y="1077865"/>
                </a:cubicBezTo>
                <a:lnTo>
                  <a:pt x="12011391" y="1077865"/>
                </a:lnTo>
                <a:lnTo>
                  <a:pt x="12009251" y="1099092"/>
                </a:lnTo>
                <a:lnTo>
                  <a:pt x="11177673" y="1099092"/>
                </a:lnTo>
                <a:lnTo>
                  <a:pt x="11177673" y="1025440"/>
                </a:lnTo>
                <a:cubicBezTo>
                  <a:pt x="11177673" y="915448"/>
                  <a:pt x="11039073" y="826282"/>
                  <a:pt x="10868103" y="826282"/>
                </a:cubicBezTo>
                <a:cubicBezTo>
                  <a:pt x="10697133" y="826282"/>
                  <a:pt x="10558535" y="915448"/>
                  <a:pt x="10558535" y="1025440"/>
                </a:cubicBezTo>
                <a:cubicBezTo>
                  <a:pt x="10558535" y="1135433"/>
                  <a:pt x="10661274" y="1179775"/>
                  <a:pt x="10868103" y="1224599"/>
                </a:cubicBezTo>
                <a:cubicBezTo>
                  <a:pt x="11111965" y="1273515"/>
                  <a:pt x="12162501" y="1262716"/>
                  <a:pt x="12138249" y="2045080"/>
                </a:cubicBezTo>
                <a:cubicBezTo>
                  <a:pt x="12117411" y="2717305"/>
                  <a:pt x="11531486" y="2893889"/>
                  <a:pt x="11313270" y="2887988"/>
                </a:cubicBezTo>
                <a:cubicBezTo>
                  <a:pt x="10869170" y="2944433"/>
                  <a:pt x="10763735" y="2887988"/>
                  <a:pt x="10488968" y="2887988"/>
                </a:cubicBezTo>
                <a:cubicBezTo>
                  <a:pt x="10068002" y="2887988"/>
                  <a:pt x="9726742" y="2546728"/>
                  <a:pt x="9726742" y="2125762"/>
                </a:cubicBezTo>
                <a:lnTo>
                  <a:pt x="9726743" y="2125762"/>
                </a:lnTo>
                <a:lnTo>
                  <a:pt x="9728883" y="2104535"/>
                </a:lnTo>
                <a:lnTo>
                  <a:pt x="10560461" y="2104535"/>
                </a:lnTo>
                <a:lnTo>
                  <a:pt x="10560461" y="2178187"/>
                </a:lnTo>
                <a:cubicBezTo>
                  <a:pt x="10560461" y="2288179"/>
                  <a:pt x="10699061" y="2377345"/>
                  <a:pt x="10870031" y="2377345"/>
                </a:cubicBezTo>
                <a:cubicBezTo>
                  <a:pt x="11041001" y="2377345"/>
                  <a:pt x="11179599" y="2288179"/>
                  <a:pt x="11179599" y="2178187"/>
                </a:cubicBezTo>
                <a:cubicBezTo>
                  <a:pt x="11179599" y="2068194"/>
                  <a:pt x="11041001" y="1979028"/>
                  <a:pt x="10870031" y="1979028"/>
                </a:cubicBezTo>
                <a:cubicBezTo>
                  <a:pt x="10648183" y="1878777"/>
                  <a:pt x="10047160" y="1853675"/>
                  <a:pt x="9848509" y="1576684"/>
                </a:cubicBezTo>
                <a:cubicBezTo>
                  <a:pt x="9764652" y="1479878"/>
                  <a:pt x="9704777" y="1361729"/>
                  <a:pt x="9678124" y="1231479"/>
                </a:cubicBezTo>
                <a:lnTo>
                  <a:pt x="9662638" y="1077865"/>
                </a:lnTo>
                <a:lnTo>
                  <a:pt x="9678124" y="924250"/>
                </a:lnTo>
                <a:cubicBezTo>
                  <a:pt x="9749198" y="576916"/>
                  <a:pt x="10056519" y="315639"/>
                  <a:pt x="10424864" y="315639"/>
                </a:cubicBezTo>
                <a:close/>
                <a:moveTo>
                  <a:pt x="5616768" y="290998"/>
                </a:moveTo>
                <a:cubicBezTo>
                  <a:pt x="6064789" y="261600"/>
                  <a:pt x="6565566" y="518481"/>
                  <a:pt x="6562563" y="1147139"/>
                </a:cubicBezTo>
                <a:lnTo>
                  <a:pt x="6562563" y="2887988"/>
                </a:lnTo>
                <a:lnTo>
                  <a:pt x="5596793" y="2887988"/>
                </a:lnTo>
                <a:lnTo>
                  <a:pt x="5596793" y="1558105"/>
                </a:lnTo>
                <a:cubicBezTo>
                  <a:pt x="5598303" y="787141"/>
                  <a:pt x="4927462" y="984364"/>
                  <a:pt x="4928973" y="1558105"/>
                </a:cubicBezTo>
                <a:lnTo>
                  <a:pt x="4928973" y="2887989"/>
                </a:lnTo>
                <a:lnTo>
                  <a:pt x="3963204" y="2887989"/>
                </a:lnTo>
                <a:lnTo>
                  <a:pt x="3963204" y="314807"/>
                </a:lnTo>
                <a:lnTo>
                  <a:pt x="4928973" y="314807"/>
                </a:lnTo>
                <a:lnTo>
                  <a:pt x="4928973" y="838914"/>
                </a:lnTo>
                <a:cubicBezTo>
                  <a:pt x="4951757" y="509911"/>
                  <a:pt x="5268306" y="313864"/>
                  <a:pt x="5616768" y="290998"/>
                </a:cubicBezTo>
                <a:close/>
                <a:moveTo>
                  <a:pt x="8081734" y="288746"/>
                </a:moveTo>
                <a:cubicBezTo>
                  <a:pt x="8714199" y="288746"/>
                  <a:pt x="9241882" y="734233"/>
                  <a:pt x="9363921" y="1326449"/>
                </a:cubicBezTo>
                <a:lnTo>
                  <a:pt x="9364801" y="1332176"/>
                </a:lnTo>
                <a:lnTo>
                  <a:pt x="8467573" y="1332176"/>
                </a:lnTo>
                <a:lnTo>
                  <a:pt x="8460821" y="1268827"/>
                </a:lnTo>
                <a:cubicBezTo>
                  <a:pt x="8425632" y="1106164"/>
                  <a:pt x="8273473" y="983804"/>
                  <a:pt x="8091101" y="983804"/>
                </a:cubicBezTo>
                <a:cubicBezTo>
                  <a:pt x="7882674" y="983804"/>
                  <a:pt x="7713711" y="1143622"/>
                  <a:pt x="7713711" y="1340768"/>
                </a:cubicBezTo>
                <a:lnTo>
                  <a:pt x="7713711" y="1502800"/>
                </a:lnTo>
                <a:lnTo>
                  <a:pt x="7711923" y="1502800"/>
                </a:lnTo>
                <a:lnTo>
                  <a:pt x="7711923" y="1859763"/>
                </a:lnTo>
                <a:cubicBezTo>
                  <a:pt x="7711923" y="2056909"/>
                  <a:pt x="7880885" y="2216727"/>
                  <a:pt x="8089312" y="2216727"/>
                </a:cubicBezTo>
                <a:cubicBezTo>
                  <a:pt x="8271685" y="2216727"/>
                  <a:pt x="8423844" y="2094366"/>
                  <a:pt x="8459033" y="1931704"/>
                </a:cubicBezTo>
                <a:lnTo>
                  <a:pt x="8463692" y="1887988"/>
                </a:lnTo>
                <a:lnTo>
                  <a:pt x="9354158" y="1887988"/>
                </a:lnTo>
                <a:lnTo>
                  <a:pt x="9331671" y="1974835"/>
                </a:lnTo>
                <a:cubicBezTo>
                  <a:pt x="9165964" y="2503870"/>
                  <a:pt x="8669023" y="2887989"/>
                  <a:pt x="8081734" y="2887989"/>
                </a:cubicBezTo>
                <a:cubicBezTo>
                  <a:pt x="7358916" y="2887989"/>
                  <a:pt x="6772956" y="2306129"/>
                  <a:pt x="6772956" y="1588368"/>
                </a:cubicBezTo>
                <a:cubicBezTo>
                  <a:pt x="6772956" y="870606"/>
                  <a:pt x="7358916" y="288746"/>
                  <a:pt x="8081734" y="288746"/>
                </a:cubicBezTo>
                <a:close/>
                <a:moveTo>
                  <a:pt x="2854740" y="57041"/>
                </a:moveTo>
                <a:cubicBezTo>
                  <a:pt x="2959887" y="64438"/>
                  <a:pt x="3045028" y="171883"/>
                  <a:pt x="3043976" y="225737"/>
                </a:cubicBezTo>
                <a:cubicBezTo>
                  <a:pt x="2706941" y="128667"/>
                  <a:pt x="2672010" y="842419"/>
                  <a:pt x="3182612" y="618275"/>
                </a:cubicBezTo>
                <a:lnTo>
                  <a:pt x="3182612" y="3193981"/>
                </a:lnTo>
                <a:lnTo>
                  <a:pt x="582846" y="3193981"/>
                </a:lnTo>
                <a:cubicBezTo>
                  <a:pt x="1701296" y="2696316"/>
                  <a:pt x="2174291" y="127804"/>
                  <a:pt x="2808645" y="60445"/>
                </a:cubicBezTo>
                <a:cubicBezTo>
                  <a:pt x="2824290" y="56970"/>
                  <a:pt x="2839719" y="55985"/>
                  <a:pt x="2854740" y="57041"/>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9" name="Text Placeholder 8"/>
          <p:cNvSpPr>
            <a:spLocks noGrp="1"/>
          </p:cNvSpPr>
          <p:nvPr>
            <p:ph type="body" sz="quarter" idx="10" hasCustomPrompt="1"/>
          </p:nvPr>
        </p:nvSpPr>
        <p:spPr>
          <a:xfrm>
            <a:off x="332509" y="1612234"/>
            <a:ext cx="6519395" cy="1786287"/>
          </a:xfrm>
          <a:prstGeom prst="rect">
            <a:avLst/>
          </a:prstGeom>
        </p:spPr>
        <p:txBody>
          <a:bodyPr>
            <a:noAutofit/>
          </a:bodyPr>
          <a:lstStyle>
            <a:lvl1pPr marL="457189" indent="-457189">
              <a:buFont typeface="Arial" panose="020B0604020202020204" pitchFamily="34" charset="0"/>
              <a:buChar char="•"/>
              <a:defRPr sz="32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spTree>
    <p:extLst>
      <p:ext uri="{BB962C8B-B14F-4D97-AF65-F5344CB8AC3E}">
        <p14:creationId xmlns:p14="http://schemas.microsoft.com/office/powerpoint/2010/main" val="41297693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 Agenda Standard ">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3" name="TextBox 2"/>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191367145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lide Agenda Standard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3" name="TextBox 2"/>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258838350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21"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11" name="Text Placeholder 2"/>
          <p:cNvSpPr>
            <a:spLocks noGrp="1"/>
          </p:cNvSpPr>
          <p:nvPr>
            <p:ph type="body" sz="quarter" idx="10" hasCustomPrompt="1"/>
          </p:nvPr>
        </p:nvSpPr>
        <p:spPr>
          <a:xfrm>
            <a:off x="332514" y="1558926"/>
            <a:ext cx="11519065" cy="4836644"/>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12" name="Slide Number Placeholder 5"/>
          <p:cNvSpPr txBox="1">
            <a:spLocks/>
          </p:cNvSpPr>
          <p:nvPr userDrawn="1"/>
        </p:nvSpPr>
        <p:spPr>
          <a:xfrm>
            <a:off x="5586488" y="6448171"/>
            <a:ext cx="580793" cy="365125"/>
          </a:xfrm>
          <a:prstGeom prst="rect">
            <a:avLst/>
          </a:prstGeom>
        </p:spPr>
        <p:txBody>
          <a:bodyPr vert="horz" lIns="121920" tIns="60960" rIns="121920" bIns="60960" rtlCol="0" anchor="ctr"/>
          <a:lstStyle>
            <a:defPPr>
              <a:defRPr lang="en-US"/>
            </a:defPPr>
            <a:lvl1pPr marL="0" algn="ctr" defTabSz="914400" rtl="0" eaLnBrk="1" fontAlgn="auto" latinLnBrk="0" hangingPunct="1">
              <a:spcBef>
                <a:spcPts val="0"/>
              </a:spcBef>
              <a:spcAft>
                <a:spcPts val="0"/>
              </a:spcAft>
              <a:defRPr sz="120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z="1600" smtClean="0"/>
              <a:pPr>
                <a:defRPr/>
              </a:pPr>
              <a:t>‹#›</a:t>
            </a:fld>
            <a:endParaRPr lang="en-SG" sz="1600" dirty="0"/>
          </a:p>
        </p:txBody>
      </p:sp>
      <p:sp>
        <p:nvSpPr>
          <p:cNvPr id="14" name="TextBox 13"/>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
        <p:nvSpPr>
          <p:cNvPr id="16" name="Title 3"/>
          <p:cNvSpPr>
            <a:spLocks noGrp="1"/>
          </p:cNvSpPr>
          <p:nvPr>
            <p:ph type="title" hasCustomPrompt="1"/>
          </p:nvPr>
        </p:nvSpPr>
        <p:spPr>
          <a:xfrm>
            <a:off x="346880" y="337829"/>
            <a:ext cx="11540320" cy="666786"/>
          </a:xfrm>
          <a:prstGeom prst="rect">
            <a:avLst/>
          </a:prstGeom>
        </p:spPr>
        <p:txBody>
          <a:bodyPr anchor="t">
            <a:spAutoFit/>
          </a:bodyPr>
          <a:lstStyle>
            <a:lvl1pPr>
              <a:defRPr sz="3733" b="1"/>
            </a:lvl1pPr>
          </a:lstStyle>
          <a:p>
            <a:r>
              <a:rPr lang="en-US" dirty="0" smtClean="0"/>
              <a:t>Key title here</a:t>
            </a:r>
            <a:endParaRPr lang="en-US" dirty="0"/>
          </a:p>
        </p:txBody>
      </p:sp>
    </p:spTree>
    <p:extLst>
      <p:ext uri="{BB962C8B-B14F-4D97-AF65-F5344CB8AC3E}">
        <p14:creationId xmlns:p14="http://schemas.microsoft.com/office/powerpoint/2010/main" val="34305934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standard-with background">
    <p:spTree>
      <p:nvGrpSpPr>
        <p:cNvPr id="1" name="Shape 30"/>
        <p:cNvGrpSpPr/>
        <p:nvPr/>
      </p:nvGrpSpPr>
      <p:grpSpPr>
        <a:xfrm>
          <a:off x="0" y="0"/>
          <a:ext cx="0" cy="0"/>
          <a:chOff x="0" y="0"/>
          <a:chExt cx="0" cy="0"/>
        </a:xfrm>
      </p:grpSpPr>
      <p:pic>
        <p:nvPicPr>
          <p:cNvPr id="34" name="Shape 34" descr="S-1.png"/>
          <p:cNvPicPr preferRelativeResize="0"/>
          <p:nvPr/>
        </p:nvPicPr>
        <p:blipFill rotWithShape="1">
          <a:blip r:embed="rId2">
            <a:alphaModFix amt="5000"/>
            <a:extLst>
              <a:ext uri="{28A0092B-C50C-407E-A947-70E740481C1C}">
                <a14:useLocalDpi xmlns:a14="http://schemas.microsoft.com/office/drawing/2010/main"/>
              </a:ext>
            </a:extLst>
          </a:blip>
          <a:srcRect/>
          <a:stretch/>
        </p:blipFill>
        <p:spPr>
          <a:xfrm>
            <a:off x="3611996" y="-32847"/>
            <a:ext cx="8623797" cy="6908632"/>
          </a:xfrm>
          <a:prstGeom prst="rect">
            <a:avLst/>
          </a:prstGeom>
          <a:noFill/>
          <a:ln>
            <a:noFill/>
          </a:ln>
        </p:spPr>
      </p:pic>
      <p:sp>
        <p:nvSpPr>
          <p:cNvPr id="10" name="Text Placeholder 2"/>
          <p:cNvSpPr>
            <a:spLocks noGrp="1"/>
          </p:cNvSpPr>
          <p:nvPr>
            <p:ph type="body" sz="quarter" idx="10" hasCustomPrompt="1"/>
          </p:nvPr>
        </p:nvSpPr>
        <p:spPr>
          <a:xfrm>
            <a:off x="332514" y="1558926"/>
            <a:ext cx="11519065" cy="4836644"/>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17"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13" name="Slide Number Placeholder 5"/>
          <p:cNvSpPr txBox="1">
            <a:spLocks/>
          </p:cNvSpPr>
          <p:nvPr userDrawn="1"/>
        </p:nvSpPr>
        <p:spPr>
          <a:xfrm>
            <a:off x="5586488" y="6448171"/>
            <a:ext cx="580793" cy="365125"/>
          </a:xfrm>
          <a:prstGeom prst="rect">
            <a:avLst/>
          </a:prstGeom>
        </p:spPr>
        <p:txBody>
          <a:bodyPr vert="horz" lIns="121920" tIns="60960" rIns="121920" bIns="60960" rtlCol="0" anchor="ctr"/>
          <a:lstStyle>
            <a:defPPr>
              <a:defRPr lang="en-US"/>
            </a:defPPr>
            <a:lvl1pPr marL="0" algn="ctr" defTabSz="914400" rtl="0" eaLnBrk="1" fontAlgn="auto" latinLnBrk="0" hangingPunct="1">
              <a:spcBef>
                <a:spcPts val="0"/>
              </a:spcBef>
              <a:spcAft>
                <a:spcPts val="0"/>
              </a:spcAft>
              <a:defRPr sz="120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z="1600" smtClean="0"/>
              <a:pPr>
                <a:defRPr/>
              </a:pPr>
              <a:t>‹#›</a:t>
            </a:fld>
            <a:endParaRPr lang="en-SG" sz="1600" dirty="0"/>
          </a:p>
        </p:txBody>
      </p:sp>
      <p:sp>
        <p:nvSpPr>
          <p:cNvPr id="14" name="TextBox 13"/>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
        <p:nvSpPr>
          <p:cNvPr id="15" name="Title 3"/>
          <p:cNvSpPr>
            <a:spLocks noGrp="1"/>
          </p:cNvSpPr>
          <p:nvPr>
            <p:ph type="title" hasCustomPrompt="1"/>
          </p:nvPr>
        </p:nvSpPr>
        <p:spPr>
          <a:xfrm>
            <a:off x="346880" y="337829"/>
            <a:ext cx="11540320" cy="666786"/>
          </a:xfrm>
          <a:prstGeom prst="rect">
            <a:avLst/>
          </a:prstGeom>
        </p:spPr>
        <p:txBody>
          <a:bodyPr anchor="t">
            <a:spAutoFit/>
          </a:bodyPr>
          <a:lstStyle>
            <a:lvl1pPr>
              <a:defRPr sz="3733" b="1"/>
            </a:lvl1pPr>
          </a:lstStyle>
          <a:p>
            <a:r>
              <a:rPr lang="en-US" dirty="0" smtClean="0"/>
              <a:t>Key title here</a:t>
            </a:r>
            <a:endParaRPr lang="en-US" dirty="0"/>
          </a:p>
        </p:txBody>
      </p:sp>
    </p:spTree>
    <p:extLst>
      <p:ext uri="{BB962C8B-B14F-4D97-AF65-F5344CB8AC3E}">
        <p14:creationId xmlns:p14="http://schemas.microsoft.com/office/powerpoint/2010/main" val="32207611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Blank">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Slide Number Placeholder 5"/>
          <p:cNvSpPr txBox="1">
            <a:spLocks/>
          </p:cNvSpPr>
          <p:nvPr userDrawn="1"/>
        </p:nvSpPr>
        <p:spPr>
          <a:xfrm>
            <a:off x="5586488" y="6448171"/>
            <a:ext cx="580793" cy="365125"/>
          </a:xfrm>
          <a:prstGeom prst="rect">
            <a:avLst/>
          </a:prstGeom>
        </p:spPr>
        <p:txBody>
          <a:bodyPr vert="horz" lIns="121920" tIns="60960" rIns="121920" bIns="60960" rtlCol="0" anchor="ctr"/>
          <a:lstStyle>
            <a:defPPr>
              <a:defRPr lang="en-US"/>
            </a:defPPr>
            <a:lvl1pPr marL="0" algn="ctr" defTabSz="914400" rtl="0" eaLnBrk="1" fontAlgn="auto" latinLnBrk="0" hangingPunct="1">
              <a:spcBef>
                <a:spcPts val="0"/>
              </a:spcBef>
              <a:spcAft>
                <a:spcPts val="0"/>
              </a:spcAft>
              <a:defRPr sz="120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z="1600" smtClean="0"/>
              <a:pPr>
                <a:defRPr/>
              </a:pPr>
              <a:t>‹#›</a:t>
            </a:fld>
            <a:endParaRPr lang="en-SG" sz="1600" dirty="0"/>
          </a:p>
        </p:txBody>
      </p:sp>
      <p:sp>
        <p:nvSpPr>
          <p:cNvPr id="11"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6" name="TextBox 5"/>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343588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smtClean="0"/>
              <a:t>headline</a:t>
            </a:r>
            <a:br>
              <a:rPr lang="en-US" dirty="0" smtClean="0"/>
            </a:br>
            <a:r>
              <a:rPr lang="en-US" dirty="0" smtClean="0"/>
              <a:t>or topic title here</a:t>
            </a:r>
            <a:endParaRPr lang="en-US" dirty="0"/>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r>
              <a:rPr lang="en-SG" dirty="0" smtClean="0"/>
              <a:t>Click to insert background picture</a:t>
            </a:r>
          </a:p>
          <a:p>
            <a:endParaRPr lang="en-US" dirty="0"/>
          </a:p>
        </p:txBody>
      </p:sp>
    </p:spTree>
    <p:extLst>
      <p:ext uri="{BB962C8B-B14F-4D97-AF65-F5344CB8AC3E}">
        <p14:creationId xmlns:p14="http://schemas.microsoft.com/office/powerpoint/2010/main" val="16064806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blank-with background">
    <p:spTree>
      <p:nvGrpSpPr>
        <p:cNvPr id="1" name="Shape 30"/>
        <p:cNvGrpSpPr/>
        <p:nvPr/>
      </p:nvGrpSpPr>
      <p:grpSpPr>
        <a:xfrm>
          <a:off x="0" y="0"/>
          <a:ext cx="0" cy="0"/>
          <a:chOff x="0" y="0"/>
          <a:chExt cx="0" cy="0"/>
        </a:xfrm>
      </p:grpSpPr>
      <p:pic>
        <p:nvPicPr>
          <p:cNvPr id="34" name="Shape 34" descr="S-1.png"/>
          <p:cNvPicPr preferRelativeResize="0"/>
          <p:nvPr/>
        </p:nvPicPr>
        <p:blipFill rotWithShape="1">
          <a:blip r:embed="rId2">
            <a:alphaModFix amt="5000"/>
            <a:extLst>
              <a:ext uri="{28A0092B-C50C-407E-A947-70E740481C1C}">
                <a14:useLocalDpi xmlns:a14="http://schemas.microsoft.com/office/drawing/2010/main"/>
              </a:ext>
            </a:extLst>
          </a:blip>
          <a:srcRect/>
          <a:stretch/>
        </p:blipFill>
        <p:spPr>
          <a:xfrm>
            <a:off x="3611996" y="-32847"/>
            <a:ext cx="8623797" cy="6908632"/>
          </a:xfrm>
          <a:prstGeom prst="rect">
            <a:avLst/>
          </a:prstGeom>
          <a:noFill/>
          <a:ln>
            <a:noFill/>
          </a:ln>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9636" y="6297451"/>
            <a:ext cx="1039467" cy="359323"/>
          </a:xfrm>
          <a:prstGeom prst="rect">
            <a:avLst/>
          </a:prstGeom>
        </p:spPr>
      </p:pic>
      <p:sp>
        <p:nvSpPr>
          <p:cNvPr id="13"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1256997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8" name="Freeform 7"/>
          <p:cNvSpPr/>
          <p:nvPr userDrawn="1"/>
        </p:nvSpPr>
        <p:spPr>
          <a:xfrm>
            <a:off x="2680137" y="-1492"/>
            <a:ext cx="9498800" cy="6858000"/>
          </a:xfrm>
          <a:custGeom>
            <a:avLst/>
            <a:gdLst>
              <a:gd name="connsiteX0" fmla="*/ 0 w 10565176"/>
              <a:gd name="connsiteY0" fmla="*/ 0 h 6858000"/>
              <a:gd name="connsiteX1" fmla="*/ 10565176 w 10565176"/>
              <a:gd name="connsiteY1" fmla="*/ 0 h 6858000"/>
              <a:gd name="connsiteX2" fmla="*/ 10565176 w 10565176"/>
              <a:gd name="connsiteY2" fmla="*/ 2654 h 6858000"/>
              <a:gd name="connsiteX3" fmla="*/ 9670232 w 10565176"/>
              <a:gd name="connsiteY3" fmla="*/ 2654 h 6858000"/>
              <a:gd name="connsiteX4" fmla="*/ 8603031 w 10565176"/>
              <a:gd name="connsiteY4" fmla="*/ 682199 h 6858000"/>
              <a:gd name="connsiteX5" fmla="*/ 4900698 w 10565176"/>
              <a:gd name="connsiteY5" fmla="*/ 6783024 h 6858000"/>
              <a:gd name="connsiteX6" fmla="*/ 4756339 w 10565176"/>
              <a:gd name="connsiteY6" fmla="*/ 6858000 h 6858000"/>
              <a:gd name="connsiteX7" fmla="*/ 0 w 1056517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5176" h="6858000">
                <a:moveTo>
                  <a:pt x="0" y="0"/>
                </a:moveTo>
                <a:lnTo>
                  <a:pt x="10565176" y="0"/>
                </a:lnTo>
                <a:lnTo>
                  <a:pt x="10565176" y="2654"/>
                </a:lnTo>
                <a:lnTo>
                  <a:pt x="9670232" y="2654"/>
                </a:lnTo>
                <a:cubicBezTo>
                  <a:pt x="9133687" y="114395"/>
                  <a:pt x="8957569" y="298519"/>
                  <a:pt x="8603031" y="682199"/>
                </a:cubicBezTo>
                <a:cubicBezTo>
                  <a:pt x="7614759" y="1751704"/>
                  <a:pt x="6870111" y="5648348"/>
                  <a:pt x="4900698" y="6783024"/>
                </a:cubicBezTo>
                <a:lnTo>
                  <a:pt x="475633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dirty="0">
              <a:latin typeface="+mj-lt"/>
            </a:endParaRPr>
          </a:p>
        </p:txBody>
      </p:sp>
      <p:sp>
        <p:nvSpPr>
          <p:cNvPr id="10" name="Freeform 9"/>
          <p:cNvSpPr/>
          <p:nvPr userDrawn="1"/>
        </p:nvSpPr>
        <p:spPr>
          <a:xfrm>
            <a:off x="6" y="0"/>
            <a:ext cx="12191999" cy="6858000"/>
          </a:xfrm>
          <a:custGeom>
            <a:avLst/>
            <a:gdLst>
              <a:gd name="connsiteX0" fmla="*/ 4094166 w 12191999"/>
              <a:gd name="connsiteY0" fmla="*/ 2261937 h 6858000"/>
              <a:gd name="connsiteX1" fmla="*/ 4094387 w 12191999"/>
              <a:gd name="connsiteY1" fmla="*/ 2261937 h 6858000"/>
              <a:gd name="connsiteX2" fmla="*/ 4094387 w 12191999"/>
              <a:gd name="connsiteY2" fmla="*/ 6858000 h 6858000"/>
              <a:gd name="connsiteX3" fmla="*/ 4094166 w 12191999"/>
              <a:gd name="connsiteY3" fmla="*/ 6858000 h 6858000"/>
              <a:gd name="connsiteX4" fmla="*/ 0 w 12191999"/>
              <a:gd name="connsiteY4" fmla="*/ 2261937 h 6858000"/>
              <a:gd name="connsiteX5" fmla="*/ 153 w 12191999"/>
              <a:gd name="connsiteY5" fmla="*/ 2261937 h 6858000"/>
              <a:gd name="connsiteX6" fmla="*/ 153 w 12191999"/>
              <a:gd name="connsiteY6" fmla="*/ 6858000 h 6858000"/>
              <a:gd name="connsiteX7" fmla="*/ 0 w 12191999"/>
              <a:gd name="connsiteY7" fmla="*/ 6858000 h 6858000"/>
              <a:gd name="connsiteX8" fmla="*/ 9094631 w 12191999"/>
              <a:gd name="connsiteY8" fmla="*/ 0 h 6858000"/>
              <a:gd name="connsiteX9" fmla="*/ 9273256 w 12191999"/>
              <a:gd name="connsiteY9" fmla="*/ 0 h 6858000"/>
              <a:gd name="connsiteX10" fmla="*/ 4244322 w 12191999"/>
              <a:gd name="connsiteY10" fmla="*/ 6857638 h 6858000"/>
              <a:gd name="connsiteX11" fmla="*/ 9437628 w 12191999"/>
              <a:gd name="connsiteY11" fmla="*/ 6857638 h 6858000"/>
              <a:gd name="connsiteX12" fmla="*/ 10301257 w 12191999"/>
              <a:gd name="connsiteY12" fmla="*/ 6857638 h 6858000"/>
              <a:gd name="connsiteX13" fmla="*/ 10402878 w 12191999"/>
              <a:gd name="connsiteY13" fmla="*/ 6857638 h 6858000"/>
              <a:gd name="connsiteX14" fmla="*/ 10679807 w 12191999"/>
              <a:gd name="connsiteY14" fmla="*/ 6857638 h 6858000"/>
              <a:gd name="connsiteX15" fmla="*/ 10839808 w 12191999"/>
              <a:gd name="connsiteY15" fmla="*/ 6818086 h 6858000"/>
              <a:gd name="connsiteX16" fmla="*/ 12152284 w 12191999"/>
              <a:gd name="connsiteY16" fmla="*/ 5497496 h 6858000"/>
              <a:gd name="connsiteX17" fmla="*/ 12189400 w 12191999"/>
              <a:gd name="connsiteY17" fmla="*/ 5343224 h 6858000"/>
              <a:gd name="connsiteX18" fmla="*/ 12189400 w 12191999"/>
              <a:gd name="connsiteY18" fmla="*/ 6857638 h 6858000"/>
              <a:gd name="connsiteX19" fmla="*/ 12191999 w 12191999"/>
              <a:gd name="connsiteY19" fmla="*/ 6857638 h 6858000"/>
              <a:gd name="connsiteX20" fmla="*/ 12191999 w 12191999"/>
              <a:gd name="connsiteY20" fmla="*/ 6858000 h 6858000"/>
              <a:gd name="connsiteX21" fmla="*/ 4094387 w 12191999"/>
              <a:gd name="connsiteY21" fmla="*/ 6858000 h 6858000"/>
              <a:gd name="connsiteX22" fmla="*/ 4242766 w 12191999"/>
              <a:gd name="connsiteY22" fmla="*/ 6846446 h 6858000"/>
              <a:gd name="connsiteX23" fmla="*/ 9030090 w 12191999"/>
              <a:gd name="connsiteY23" fmla="*/ 124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99" h="6858000">
                <a:moveTo>
                  <a:pt x="4094166" y="2261937"/>
                </a:moveTo>
                <a:lnTo>
                  <a:pt x="4094387" y="2261937"/>
                </a:lnTo>
                <a:lnTo>
                  <a:pt x="4094387" y="6858000"/>
                </a:lnTo>
                <a:lnTo>
                  <a:pt x="4094166" y="6858000"/>
                </a:lnTo>
                <a:close/>
                <a:moveTo>
                  <a:pt x="0" y="2261937"/>
                </a:moveTo>
                <a:lnTo>
                  <a:pt x="153" y="2261937"/>
                </a:lnTo>
                <a:lnTo>
                  <a:pt x="153" y="6858000"/>
                </a:lnTo>
                <a:lnTo>
                  <a:pt x="0" y="6858000"/>
                </a:lnTo>
                <a:close/>
                <a:moveTo>
                  <a:pt x="9094631" y="0"/>
                </a:moveTo>
                <a:lnTo>
                  <a:pt x="9273256" y="0"/>
                </a:lnTo>
                <a:cubicBezTo>
                  <a:pt x="7453762" y="12559"/>
                  <a:pt x="6392880" y="6424744"/>
                  <a:pt x="4244322" y="6857638"/>
                </a:cubicBezTo>
                <a:lnTo>
                  <a:pt x="9437628" y="6857638"/>
                </a:lnTo>
                <a:lnTo>
                  <a:pt x="10301257" y="6857638"/>
                </a:lnTo>
                <a:lnTo>
                  <a:pt x="10402878" y="6857638"/>
                </a:lnTo>
                <a:lnTo>
                  <a:pt x="10679807" y="6857638"/>
                </a:lnTo>
                <a:lnTo>
                  <a:pt x="10839808" y="6818086"/>
                </a:lnTo>
                <a:cubicBezTo>
                  <a:pt x="11471187" y="6630264"/>
                  <a:pt x="11968250" y="6130498"/>
                  <a:pt x="12152284" y="5497496"/>
                </a:cubicBezTo>
                <a:lnTo>
                  <a:pt x="12189400" y="5343224"/>
                </a:lnTo>
                <a:lnTo>
                  <a:pt x="12189400" y="6857638"/>
                </a:lnTo>
                <a:lnTo>
                  <a:pt x="12191999" y="6857638"/>
                </a:lnTo>
                <a:lnTo>
                  <a:pt x="12191999" y="6858000"/>
                </a:lnTo>
                <a:lnTo>
                  <a:pt x="4094387" y="6858000"/>
                </a:lnTo>
                <a:lnTo>
                  <a:pt x="4242766" y="6846446"/>
                </a:lnTo>
                <a:cubicBezTo>
                  <a:pt x="6314703" y="6213617"/>
                  <a:pt x="7350640" y="423921"/>
                  <a:pt x="9030090" y="12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dirty="0"/>
          </a:p>
        </p:txBody>
      </p:sp>
      <p:sp>
        <p:nvSpPr>
          <p:cNvPr id="9" name="Text Placeholder 6"/>
          <p:cNvSpPr>
            <a:spLocks noGrp="1"/>
          </p:cNvSpPr>
          <p:nvPr>
            <p:ph type="body" sz="quarter" idx="13" hasCustomPrompt="1"/>
          </p:nvPr>
        </p:nvSpPr>
        <p:spPr>
          <a:xfrm>
            <a:off x="465716" y="1935532"/>
            <a:ext cx="6519395" cy="1390992"/>
          </a:xfrm>
          <a:prstGeom prst="rect">
            <a:avLst/>
          </a:prstGeom>
        </p:spPr>
        <p:txBody>
          <a:bodyPr>
            <a:normAutofit/>
          </a:bodyPr>
          <a:lstStyle>
            <a:lvl1pPr marL="0" indent="0">
              <a:buNone/>
              <a:defRPr sz="4267" b="1" baseline="0">
                <a:latin typeface="Arial" panose="020B0604020202020204" pitchFamily="34" charset="0"/>
                <a:cs typeface="Arial" panose="020B0604020202020204" pitchFamily="34" charset="0"/>
              </a:defRPr>
            </a:lvl1pPr>
          </a:lstStyle>
          <a:p>
            <a:pPr lvl="0"/>
            <a:r>
              <a:rPr lang="en-US" dirty="0" smtClean="0"/>
              <a:t>This is divider slide, key your section topic here</a:t>
            </a:r>
          </a:p>
        </p:txBody>
      </p:sp>
      <p:grpSp>
        <p:nvGrpSpPr>
          <p:cNvPr id="4" name="Group 3"/>
          <p:cNvGrpSpPr/>
          <p:nvPr userDrawn="1"/>
        </p:nvGrpSpPr>
        <p:grpSpPr>
          <a:xfrm>
            <a:off x="4507835" y="-1491"/>
            <a:ext cx="7684167" cy="6871025"/>
            <a:chOff x="4507833" y="-31972"/>
            <a:chExt cx="7684167" cy="6901505"/>
          </a:xfrm>
        </p:grpSpPr>
        <p:sp>
          <p:nvSpPr>
            <p:cNvPr id="14" name="Rectangle 45"/>
            <p:cNvSpPr/>
            <p:nvPr userDrawn="1"/>
          </p:nvSpPr>
          <p:spPr>
            <a:xfrm>
              <a:off x="4507833" y="-30480"/>
              <a:ext cx="5225392" cy="6900006"/>
            </a:xfrm>
            <a:custGeom>
              <a:avLst/>
              <a:gdLst>
                <a:gd name="connsiteX0" fmla="*/ 0 w 5193581"/>
                <a:gd name="connsiteY0" fmla="*/ 0 h 6858000"/>
                <a:gd name="connsiteX1" fmla="*/ 5193581 w 5193581"/>
                <a:gd name="connsiteY1" fmla="*/ 0 h 6858000"/>
                <a:gd name="connsiteX2" fmla="*/ 5193581 w 5193581"/>
                <a:gd name="connsiteY2" fmla="*/ 6858000 h 6858000"/>
                <a:gd name="connsiteX3" fmla="*/ 0 w 5193581"/>
                <a:gd name="connsiteY3" fmla="*/ 6858000 h 6858000"/>
                <a:gd name="connsiteX4" fmla="*/ 0 w 5193581"/>
                <a:gd name="connsiteY4" fmla="*/ 0 h 6858000"/>
                <a:gd name="connsiteX0" fmla="*/ 0 w 5193581"/>
                <a:gd name="connsiteY0" fmla="*/ 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5" fmla="*/ 0 w 5193581"/>
                <a:gd name="connsiteY5" fmla="*/ 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581" h="6858000">
                  <a:moveTo>
                    <a:pt x="0" y="6858000"/>
                  </a:moveTo>
                  <a:cubicBezTo>
                    <a:pt x="2148672" y="6425083"/>
                    <a:pt x="3209610" y="12560"/>
                    <a:pt x="5029200" y="0"/>
                  </a:cubicBezTo>
                  <a:lnTo>
                    <a:pt x="5193581" y="0"/>
                  </a:lnTo>
                  <a:lnTo>
                    <a:pt x="5193581" y="6858000"/>
                  </a:lnTo>
                  <a:lnTo>
                    <a:pt x="0" y="68580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
          <p:nvSpPr>
            <p:cNvPr id="15" name="Rectangle 14"/>
            <p:cNvSpPr/>
            <p:nvPr userDrawn="1"/>
          </p:nvSpPr>
          <p:spPr>
            <a:xfrm>
              <a:off x="9718164" y="-31972"/>
              <a:ext cx="2473836" cy="690150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grpSp>
      <p:sp>
        <p:nvSpPr>
          <p:cNvPr id="24" name="Picture Placeholder 23"/>
          <p:cNvSpPr>
            <a:spLocks noGrp="1"/>
          </p:cNvSpPr>
          <p:nvPr>
            <p:ph type="pic" sz="quarter" idx="14"/>
          </p:nvPr>
        </p:nvSpPr>
        <p:spPr>
          <a:xfrm>
            <a:off x="4244981" y="3"/>
            <a:ext cx="7947019" cy="6878637"/>
          </a:xfrm>
          <a:custGeom>
            <a:avLst/>
            <a:gdLst>
              <a:gd name="connsiteX0" fmla="*/ 6094268 w 7947018"/>
              <a:gd name="connsiteY0" fmla="*/ 6510746 h 6878637"/>
              <a:gd name="connsiteX1" fmla="*/ 6115382 w 7947018"/>
              <a:gd name="connsiteY1" fmla="*/ 6522136 h 6878637"/>
              <a:gd name="connsiteX2" fmla="*/ 6094268 w 7947018"/>
              <a:gd name="connsiteY2" fmla="*/ 6533526 h 6878637"/>
              <a:gd name="connsiteX3" fmla="*/ 6073155 w 7947018"/>
              <a:gd name="connsiteY3" fmla="*/ 6522136 h 6878637"/>
              <a:gd name="connsiteX4" fmla="*/ 6094268 w 7947018"/>
              <a:gd name="connsiteY4" fmla="*/ 6510746 h 6878637"/>
              <a:gd name="connsiteX5" fmla="*/ 6474591 w 7947018"/>
              <a:gd name="connsiteY5" fmla="*/ 6479421 h 6878637"/>
              <a:gd name="connsiteX6" fmla="*/ 6490682 w 7947018"/>
              <a:gd name="connsiteY6" fmla="*/ 6479421 h 6878637"/>
              <a:gd name="connsiteX7" fmla="*/ 6490682 w 7947018"/>
              <a:gd name="connsiteY7" fmla="*/ 6493629 h 6878637"/>
              <a:gd name="connsiteX8" fmla="*/ 6474591 w 7947018"/>
              <a:gd name="connsiteY8" fmla="*/ 6507837 h 6878637"/>
              <a:gd name="connsiteX9" fmla="*/ 6458500 w 7947018"/>
              <a:gd name="connsiteY9" fmla="*/ 6493629 h 6878637"/>
              <a:gd name="connsiteX10" fmla="*/ 6474591 w 7947018"/>
              <a:gd name="connsiteY10" fmla="*/ 6479421 h 6878637"/>
              <a:gd name="connsiteX11" fmla="*/ 5784069 w 7947018"/>
              <a:gd name="connsiteY11" fmla="*/ 6479421 h 6878637"/>
              <a:gd name="connsiteX12" fmla="*/ 5800160 w 7947018"/>
              <a:gd name="connsiteY12" fmla="*/ 6479421 h 6878637"/>
              <a:gd name="connsiteX13" fmla="*/ 5800160 w 7947018"/>
              <a:gd name="connsiteY13" fmla="*/ 6493629 h 6878637"/>
              <a:gd name="connsiteX14" fmla="*/ 5784069 w 7947018"/>
              <a:gd name="connsiteY14" fmla="*/ 6507837 h 6878637"/>
              <a:gd name="connsiteX15" fmla="*/ 5767978 w 7947018"/>
              <a:gd name="connsiteY15" fmla="*/ 6493629 h 6878637"/>
              <a:gd name="connsiteX16" fmla="*/ 5784069 w 7947018"/>
              <a:gd name="connsiteY16" fmla="*/ 6479421 h 6878637"/>
              <a:gd name="connsiteX17" fmla="*/ 6567161 w 7947018"/>
              <a:gd name="connsiteY17" fmla="*/ 6457415 h 6878637"/>
              <a:gd name="connsiteX18" fmla="*/ 6584190 w 7947018"/>
              <a:gd name="connsiteY18" fmla="*/ 6480623 h 6878637"/>
              <a:gd name="connsiteX19" fmla="*/ 6567161 w 7947018"/>
              <a:gd name="connsiteY19" fmla="*/ 6503830 h 6878637"/>
              <a:gd name="connsiteX20" fmla="*/ 6550133 w 7947018"/>
              <a:gd name="connsiteY20" fmla="*/ 6480623 h 6878637"/>
              <a:gd name="connsiteX21" fmla="*/ 6567161 w 7947018"/>
              <a:gd name="connsiteY21" fmla="*/ 6457415 h 6878637"/>
              <a:gd name="connsiteX22" fmla="*/ 6654168 w 7947018"/>
              <a:gd name="connsiteY22" fmla="*/ 6456812 h 6878637"/>
              <a:gd name="connsiteX23" fmla="*/ 6671197 w 7947018"/>
              <a:gd name="connsiteY23" fmla="*/ 6480020 h 6878637"/>
              <a:gd name="connsiteX24" fmla="*/ 6654168 w 7947018"/>
              <a:gd name="connsiteY24" fmla="*/ 6503227 h 6878637"/>
              <a:gd name="connsiteX25" fmla="*/ 6637140 w 7947018"/>
              <a:gd name="connsiteY25" fmla="*/ 6480020 h 6878637"/>
              <a:gd name="connsiteX26" fmla="*/ 6654168 w 7947018"/>
              <a:gd name="connsiteY26" fmla="*/ 6456812 h 6878637"/>
              <a:gd name="connsiteX27" fmla="*/ 6738798 w 7947018"/>
              <a:gd name="connsiteY27" fmla="*/ 6453142 h 6878637"/>
              <a:gd name="connsiteX28" fmla="*/ 6753562 w 7947018"/>
              <a:gd name="connsiteY28" fmla="*/ 6471245 h 6878637"/>
              <a:gd name="connsiteX29" fmla="*/ 6753486 w 7947018"/>
              <a:gd name="connsiteY29" fmla="*/ 6471629 h 6878637"/>
              <a:gd name="connsiteX30" fmla="*/ 6721200 w 7947018"/>
              <a:gd name="connsiteY30" fmla="*/ 6471987 h 6878637"/>
              <a:gd name="connsiteX31" fmla="*/ 6738798 w 7947018"/>
              <a:gd name="connsiteY31" fmla="*/ 6453142 h 6878637"/>
              <a:gd name="connsiteX32" fmla="*/ 6091412 w 7947018"/>
              <a:gd name="connsiteY32" fmla="*/ 6452565 h 6878637"/>
              <a:gd name="connsiteX33" fmla="*/ 6104243 w 7947018"/>
              <a:gd name="connsiteY33" fmla="*/ 6463955 h 6878637"/>
              <a:gd name="connsiteX34" fmla="*/ 6091412 w 7947018"/>
              <a:gd name="connsiteY34" fmla="*/ 6475345 h 6878637"/>
              <a:gd name="connsiteX35" fmla="*/ 6078580 w 7947018"/>
              <a:gd name="connsiteY35" fmla="*/ 6463955 h 6878637"/>
              <a:gd name="connsiteX36" fmla="*/ 6091412 w 7947018"/>
              <a:gd name="connsiteY36" fmla="*/ 6452565 h 6878637"/>
              <a:gd name="connsiteX37" fmla="*/ 5931832 w 7947018"/>
              <a:gd name="connsiteY37" fmla="*/ 6445857 h 6878637"/>
              <a:gd name="connsiteX38" fmla="*/ 5931832 w 7947018"/>
              <a:gd name="connsiteY38" fmla="*/ 6516770 h 6878637"/>
              <a:gd name="connsiteX39" fmla="*/ 5947465 w 7947018"/>
              <a:gd name="connsiteY39" fmla="*/ 6516770 h 6878637"/>
              <a:gd name="connsiteX40" fmla="*/ 5947465 w 7947018"/>
              <a:gd name="connsiteY40" fmla="*/ 6445857 h 6878637"/>
              <a:gd name="connsiteX41" fmla="*/ 6570649 w 7947018"/>
              <a:gd name="connsiteY41" fmla="*/ 6443512 h 6878637"/>
              <a:gd name="connsiteX42" fmla="*/ 6560148 w 7947018"/>
              <a:gd name="connsiteY42" fmla="*/ 6445496 h 6878637"/>
              <a:gd name="connsiteX43" fmla="*/ 6551624 w 7947018"/>
              <a:gd name="connsiteY43" fmla="*/ 6450322 h 6878637"/>
              <a:gd name="connsiteX44" fmla="*/ 6551624 w 7947018"/>
              <a:gd name="connsiteY44" fmla="*/ 6444275 h 6878637"/>
              <a:gd name="connsiteX45" fmla="*/ 6535992 w 7947018"/>
              <a:gd name="connsiteY45" fmla="*/ 6444275 h 6878637"/>
              <a:gd name="connsiteX46" fmla="*/ 6535992 w 7947018"/>
              <a:gd name="connsiteY46" fmla="*/ 6540613 h 6878637"/>
              <a:gd name="connsiteX47" fmla="*/ 6551624 w 7947018"/>
              <a:gd name="connsiteY47" fmla="*/ 6540613 h 6878637"/>
              <a:gd name="connsiteX48" fmla="*/ 6551624 w 7947018"/>
              <a:gd name="connsiteY48" fmla="*/ 6514261 h 6878637"/>
              <a:gd name="connsiteX49" fmla="*/ 6560248 w 7947018"/>
              <a:gd name="connsiteY49" fmla="*/ 6518010 h 6878637"/>
              <a:gd name="connsiteX50" fmla="*/ 6582337 w 7947018"/>
              <a:gd name="connsiteY50" fmla="*/ 6514710 h 6878637"/>
              <a:gd name="connsiteX51" fmla="*/ 6602762 w 7947018"/>
              <a:gd name="connsiteY51" fmla="*/ 6480299 h 6878637"/>
              <a:gd name="connsiteX52" fmla="*/ 6581226 w 7947018"/>
              <a:gd name="connsiteY52" fmla="*/ 6445291 h 6878637"/>
              <a:gd name="connsiteX53" fmla="*/ 6570649 w 7947018"/>
              <a:gd name="connsiteY53" fmla="*/ 6443512 h 6878637"/>
              <a:gd name="connsiteX54" fmla="*/ 6657656 w 7947018"/>
              <a:gd name="connsiteY54" fmla="*/ 6442909 h 6878637"/>
              <a:gd name="connsiteX55" fmla="*/ 6647155 w 7947018"/>
              <a:gd name="connsiteY55" fmla="*/ 6444893 h 6878637"/>
              <a:gd name="connsiteX56" fmla="*/ 6638631 w 7947018"/>
              <a:gd name="connsiteY56" fmla="*/ 6449719 h 6878637"/>
              <a:gd name="connsiteX57" fmla="*/ 6638631 w 7947018"/>
              <a:gd name="connsiteY57" fmla="*/ 6443673 h 6878637"/>
              <a:gd name="connsiteX58" fmla="*/ 6622998 w 7947018"/>
              <a:gd name="connsiteY58" fmla="*/ 6443672 h 6878637"/>
              <a:gd name="connsiteX59" fmla="*/ 6622998 w 7947018"/>
              <a:gd name="connsiteY59" fmla="*/ 6540010 h 6878637"/>
              <a:gd name="connsiteX60" fmla="*/ 6638631 w 7947018"/>
              <a:gd name="connsiteY60" fmla="*/ 6540010 h 6878637"/>
              <a:gd name="connsiteX61" fmla="*/ 6638631 w 7947018"/>
              <a:gd name="connsiteY61" fmla="*/ 6513658 h 6878637"/>
              <a:gd name="connsiteX62" fmla="*/ 6647254 w 7947018"/>
              <a:gd name="connsiteY62" fmla="*/ 6517407 h 6878637"/>
              <a:gd name="connsiteX63" fmla="*/ 6669344 w 7947018"/>
              <a:gd name="connsiteY63" fmla="*/ 6514107 h 6878637"/>
              <a:gd name="connsiteX64" fmla="*/ 6689768 w 7947018"/>
              <a:gd name="connsiteY64" fmla="*/ 6479696 h 6878637"/>
              <a:gd name="connsiteX65" fmla="*/ 6668233 w 7947018"/>
              <a:gd name="connsiteY65" fmla="*/ 6444688 h 6878637"/>
              <a:gd name="connsiteX66" fmla="*/ 6657656 w 7947018"/>
              <a:gd name="connsiteY66" fmla="*/ 6442909 h 6878637"/>
              <a:gd name="connsiteX67" fmla="*/ 6737412 w 7947018"/>
              <a:gd name="connsiteY67" fmla="*/ 6442547 h 6878637"/>
              <a:gd name="connsiteX68" fmla="*/ 6703215 w 7947018"/>
              <a:gd name="connsiteY68" fmla="*/ 6479659 h 6878637"/>
              <a:gd name="connsiteX69" fmla="*/ 6741123 w 7947018"/>
              <a:gd name="connsiteY69" fmla="*/ 6519368 h 6878637"/>
              <a:gd name="connsiteX70" fmla="*/ 6770729 w 7947018"/>
              <a:gd name="connsiteY70" fmla="*/ 6498879 h 6878637"/>
              <a:gd name="connsiteX71" fmla="*/ 6757306 w 7947018"/>
              <a:gd name="connsiteY71" fmla="*/ 6492947 h 6878637"/>
              <a:gd name="connsiteX72" fmla="*/ 6720976 w 7947018"/>
              <a:gd name="connsiteY72" fmla="*/ 6490247 h 6878637"/>
              <a:gd name="connsiteX73" fmla="*/ 6720698 w 7947018"/>
              <a:gd name="connsiteY73" fmla="*/ 6490247 h 6878637"/>
              <a:gd name="connsiteX74" fmla="*/ 6720698 w 7947018"/>
              <a:gd name="connsiteY74" fmla="*/ 6482965 h 6878637"/>
              <a:gd name="connsiteX75" fmla="*/ 6771301 w 7947018"/>
              <a:gd name="connsiteY75" fmla="*/ 6482965 h 6878637"/>
              <a:gd name="connsiteX76" fmla="*/ 6771608 w 7947018"/>
              <a:gd name="connsiteY76" fmla="*/ 6479659 h 6878637"/>
              <a:gd name="connsiteX77" fmla="*/ 6737412 w 7947018"/>
              <a:gd name="connsiteY77" fmla="*/ 6442547 h 6878637"/>
              <a:gd name="connsiteX78" fmla="*/ 5709473 w 7947018"/>
              <a:gd name="connsiteY78" fmla="*/ 6442486 h 6878637"/>
              <a:gd name="connsiteX79" fmla="*/ 5684040 w 7947018"/>
              <a:gd name="connsiteY79" fmla="*/ 6460765 h 6878637"/>
              <a:gd name="connsiteX80" fmla="*/ 5641375 w 7947018"/>
              <a:gd name="connsiteY80" fmla="*/ 6451103 h 6878637"/>
              <a:gd name="connsiteX81" fmla="*/ 5641375 w 7947018"/>
              <a:gd name="connsiteY81" fmla="*/ 6444775 h 6878637"/>
              <a:gd name="connsiteX82" fmla="*/ 5622659 w 7947018"/>
              <a:gd name="connsiteY82" fmla="*/ 6444775 h 6878637"/>
              <a:gd name="connsiteX83" fmla="*/ 5622659 w 7947018"/>
              <a:gd name="connsiteY83" fmla="*/ 6518079 h 6878637"/>
              <a:gd name="connsiteX84" fmla="*/ 5641375 w 7947018"/>
              <a:gd name="connsiteY84" fmla="*/ 6518079 h 6878637"/>
              <a:gd name="connsiteX85" fmla="*/ 5641375 w 7947018"/>
              <a:gd name="connsiteY85" fmla="*/ 6464621 h 6878637"/>
              <a:gd name="connsiteX86" fmla="*/ 5668266 w 7947018"/>
              <a:gd name="connsiteY86" fmla="*/ 6464621 h 6878637"/>
              <a:gd name="connsiteX87" fmla="*/ 5668266 w 7947018"/>
              <a:gd name="connsiteY87" fmla="*/ 6518079 h 6878637"/>
              <a:gd name="connsiteX88" fmla="*/ 5686982 w 7947018"/>
              <a:gd name="connsiteY88" fmla="*/ 6518079 h 6878637"/>
              <a:gd name="connsiteX89" fmla="*/ 5686982 w 7947018"/>
              <a:gd name="connsiteY89" fmla="*/ 6464621 h 6878637"/>
              <a:gd name="connsiteX90" fmla="*/ 5714631 w 7947018"/>
              <a:gd name="connsiteY90" fmla="*/ 6464621 h 6878637"/>
              <a:gd name="connsiteX91" fmla="*/ 5714631 w 7947018"/>
              <a:gd name="connsiteY91" fmla="*/ 6518079 h 6878637"/>
              <a:gd name="connsiteX92" fmla="*/ 5733346 w 7947018"/>
              <a:gd name="connsiteY92" fmla="*/ 6518079 h 6878637"/>
              <a:gd name="connsiteX93" fmla="*/ 5733235 w 7947018"/>
              <a:gd name="connsiteY93" fmla="*/ 6465126 h 6878637"/>
              <a:gd name="connsiteX94" fmla="*/ 5709473 w 7947018"/>
              <a:gd name="connsiteY94" fmla="*/ 6442486 h 6878637"/>
              <a:gd name="connsiteX95" fmla="*/ 6837509 w 7947018"/>
              <a:gd name="connsiteY95" fmla="*/ 6442467 h 6878637"/>
              <a:gd name="connsiteX96" fmla="*/ 6831282 w 7947018"/>
              <a:gd name="connsiteY96" fmla="*/ 6442524 h 6878637"/>
              <a:gd name="connsiteX97" fmla="*/ 6809354 w 7947018"/>
              <a:gd name="connsiteY97" fmla="*/ 6462112 h 6878637"/>
              <a:gd name="connsiteX98" fmla="*/ 6809354 w 7947018"/>
              <a:gd name="connsiteY98" fmla="*/ 6445857 h 6878637"/>
              <a:gd name="connsiteX99" fmla="*/ 6793721 w 7947018"/>
              <a:gd name="connsiteY99" fmla="*/ 6445857 h 6878637"/>
              <a:gd name="connsiteX100" fmla="*/ 6793721 w 7947018"/>
              <a:gd name="connsiteY100" fmla="*/ 6516770 h 6878637"/>
              <a:gd name="connsiteX101" fmla="*/ 6809354 w 7947018"/>
              <a:gd name="connsiteY101" fmla="*/ 6516770 h 6878637"/>
              <a:gd name="connsiteX102" fmla="*/ 6809354 w 7947018"/>
              <a:gd name="connsiteY102" fmla="*/ 6471741 h 6878637"/>
              <a:gd name="connsiteX103" fmla="*/ 6837789 w 7947018"/>
              <a:gd name="connsiteY103" fmla="*/ 6460242 h 6878637"/>
              <a:gd name="connsiteX104" fmla="*/ 6837726 w 7947018"/>
              <a:gd name="connsiteY104" fmla="*/ 6489939 h 6878637"/>
              <a:gd name="connsiteX105" fmla="*/ 6837726 w 7947018"/>
              <a:gd name="connsiteY105" fmla="*/ 6516770 h 6878637"/>
              <a:gd name="connsiteX106" fmla="*/ 6853358 w 7947018"/>
              <a:gd name="connsiteY106" fmla="*/ 6516770 h 6878637"/>
              <a:gd name="connsiteX107" fmla="*/ 6853344 w 7947018"/>
              <a:gd name="connsiteY107" fmla="*/ 6476370 h 6878637"/>
              <a:gd name="connsiteX108" fmla="*/ 6853358 w 7947018"/>
              <a:gd name="connsiteY108" fmla="*/ 6470959 h 6878637"/>
              <a:gd name="connsiteX109" fmla="*/ 6837509 w 7947018"/>
              <a:gd name="connsiteY109" fmla="*/ 6442467 h 6878637"/>
              <a:gd name="connsiteX110" fmla="*/ 6018243 w 7947018"/>
              <a:gd name="connsiteY110" fmla="*/ 6442102 h 6878637"/>
              <a:gd name="connsiteX111" fmla="*/ 6012016 w 7947018"/>
              <a:gd name="connsiteY111" fmla="*/ 6442159 h 6878637"/>
              <a:gd name="connsiteX112" fmla="*/ 5990088 w 7947018"/>
              <a:gd name="connsiteY112" fmla="*/ 6461747 h 6878637"/>
              <a:gd name="connsiteX113" fmla="*/ 5990088 w 7947018"/>
              <a:gd name="connsiteY113" fmla="*/ 6445492 h 6878637"/>
              <a:gd name="connsiteX114" fmla="*/ 5974455 w 7947018"/>
              <a:gd name="connsiteY114" fmla="*/ 6445492 h 6878637"/>
              <a:gd name="connsiteX115" fmla="*/ 5974455 w 7947018"/>
              <a:gd name="connsiteY115" fmla="*/ 6516406 h 6878637"/>
              <a:gd name="connsiteX116" fmla="*/ 5990088 w 7947018"/>
              <a:gd name="connsiteY116" fmla="*/ 6516406 h 6878637"/>
              <a:gd name="connsiteX117" fmla="*/ 5990088 w 7947018"/>
              <a:gd name="connsiteY117" fmla="*/ 6471377 h 6878637"/>
              <a:gd name="connsiteX118" fmla="*/ 6018523 w 7947018"/>
              <a:gd name="connsiteY118" fmla="*/ 6459877 h 6878637"/>
              <a:gd name="connsiteX119" fmla="*/ 6018460 w 7947018"/>
              <a:gd name="connsiteY119" fmla="*/ 6489574 h 6878637"/>
              <a:gd name="connsiteX120" fmla="*/ 6018460 w 7947018"/>
              <a:gd name="connsiteY120" fmla="*/ 6516406 h 6878637"/>
              <a:gd name="connsiteX121" fmla="*/ 6034092 w 7947018"/>
              <a:gd name="connsiteY121" fmla="*/ 6516406 h 6878637"/>
              <a:gd name="connsiteX122" fmla="*/ 6034078 w 7947018"/>
              <a:gd name="connsiteY122" fmla="*/ 6476006 h 6878637"/>
              <a:gd name="connsiteX123" fmla="*/ 6034092 w 7947018"/>
              <a:gd name="connsiteY123" fmla="*/ 6470594 h 6878637"/>
              <a:gd name="connsiteX124" fmla="*/ 6018243 w 7947018"/>
              <a:gd name="connsiteY124" fmla="*/ 6442102 h 6878637"/>
              <a:gd name="connsiteX125" fmla="*/ 6471870 w 7947018"/>
              <a:gd name="connsiteY125" fmla="*/ 6440785 h 6878637"/>
              <a:gd name="connsiteX126" fmla="*/ 6443923 w 7947018"/>
              <a:gd name="connsiteY126" fmla="*/ 6462405 h 6878637"/>
              <a:gd name="connsiteX127" fmla="*/ 6457209 w 7947018"/>
              <a:gd name="connsiteY127" fmla="*/ 6466474 h 6878637"/>
              <a:gd name="connsiteX128" fmla="*/ 6492996 w 7947018"/>
              <a:gd name="connsiteY128" fmla="*/ 6472099 h 6878637"/>
              <a:gd name="connsiteX129" fmla="*/ 6467037 w 7947018"/>
              <a:gd name="connsiteY129" fmla="*/ 6472099 h 6878637"/>
              <a:gd name="connsiteX130" fmla="*/ 6441079 w 7947018"/>
              <a:gd name="connsiteY130" fmla="*/ 6495020 h 6878637"/>
              <a:gd name="connsiteX131" fmla="*/ 6441078 w 7947018"/>
              <a:gd name="connsiteY131" fmla="*/ 6495020 h 6878637"/>
              <a:gd name="connsiteX132" fmla="*/ 6467037 w 7947018"/>
              <a:gd name="connsiteY132" fmla="*/ 6517940 h 6878637"/>
              <a:gd name="connsiteX133" fmla="*/ 6492996 w 7947018"/>
              <a:gd name="connsiteY133" fmla="*/ 6495020 h 6878637"/>
              <a:gd name="connsiteX134" fmla="*/ 6492996 w 7947018"/>
              <a:gd name="connsiteY134" fmla="*/ 6516770 h 6878637"/>
              <a:gd name="connsiteX135" fmla="*/ 6508628 w 7947018"/>
              <a:gd name="connsiteY135" fmla="*/ 6516770 h 6878637"/>
              <a:gd name="connsiteX136" fmla="*/ 6509260 w 7947018"/>
              <a:gd name="connsiteY136" fmla="*/ 6468955 h 6878637"/>
              <a:gd name="connsiteX137" fmla="*/ 6471870 w 7947018"/>
              <a:gd name="connsiteY137" fmla="*/ 6440785 h 6878637"/>
              <a:gd name="connsiteX138" fmla="*/ 5781348 w 7947018"/>
              <a:gd name="connsiteY138" fmla="*/ 6440785 h 6878637"/>
              <a:gd name="connsiteX139" fmla="*/ 5753401 w 7947018"/>
              <a:gd name="connsiteY139" fmla="*/ 6462405 h 6878637"/>
              <a:gd name="connsiteX140" fmla="*/ 5766687 w 7947018"/>
              <a:gd name="connsiteY140" fmla="*/ 6466474 h 6878637"/>
              <a:gd name="connsiteX141" fmla="*/ 5802474 w 7947018"/>
              <a:gd name="connsiteY141" fmla="*/ 6472099 h 6878637"/>
              <a:gd name="connsiteX142" fmla="*/ 5776515 w 7947018"/>
              <a:gd name="connsiteY142" fmla="*/ 6472099 h 6878637"/>
              <a:gd name="connsiteX143" fmla="*/ 5750557 w 7947018"/>
              <a:gd name="connsiteY143" fmla="*/ 6495020 h 6878637"/>
              <a:gd name="connsiteX144" fmla="*/ 5776515 w 7947018"/>
              <a:gd name="connsiteY144" fmla="*/ 6517940 h 6878637"/>
              <a:gd name="connsiteX145" fmla="*/ 5802474 w 7947018"/>
              <a:gd name="connsiteY145" fmla="*/ 6495020 h 6878637"/>
              <a:gd name="connsiteX146" fmla="*/ 5802474 w 7947018"/>
              <a:gd name="connsiteY146" fmla="*/ 6516770 h 6878637"/>
              <a:gd name="connsiteX147" fmla="*/ 5818106 w 7947018"/>
              <a:gd name="connsiteY147" fmla="*/ 6516770 h 6878637"/>
              <a:gd name="connsiteX148" fmla="*/ 5818738 w 7947018"/>
              <a:gd name="connsiteY148" fmla="*/ 6468955 h 6878637"/>
              <a:gd name="connsiteX149" fmla="*/ 5781348 w 7947018"/>
              <a:gd name="connsiteY149" fmla="*/ 6440785 h 6878637"/>
              <a:gd name="connsiteX150" fmla="*/ 6127982 w 7947018"/>
              <a:gd name="connsiteY150" fmla="*/ 6428538 h 6878637"/>
              <a:gd name="connsiteX151" fmla="*/ 6111409 w 7947018"/>
              <a:gd name="connsiteY151" fmla="*/ 6435517 h 6878637"/>
              <a:gd name="connsiteX152" fmla="*/ 6106998 w 7947018"/>
              <a:gd name="connsiteY152" fmla="*/ 6442938 h 6878637"/>
              <a:gd name="connsiteX153" fmla="*/ 6106732 w 7947018"/>
              <a:gd name="connsiteY153" fmla="*/ 6444434 h 6878637"/>
              <a:gd name="connsiteX154" fmla="*/ 6102821 w 7947018"/>
              <a:gd name="connsiteY154" fmla="*/ 6442320 h 6878637"/>
              <a:gd name="connsiteX155" fmla="*/ 6091521 w 7947018"/>
              <a:gd name="connsiteY155" fmla="*/ 6440491 h 6878637"/>
              <a:gd name="connsiteX156" fmla="*/ 6062489 w 7947018"/>
              <a:gd name="connsiteY156" fmla="*/ 6463767 h 6878637"/>
              <a:gd name="connsiteX157" fmla="*/ 6064770 w 7947018"/>
              <a:gd name="connsiteY157" fmla="*/ 6472827 h 6878637"/>
              <a:gd name="connsiteX158" fmla="*/ 6068960 w 7947018"/>
              <a:gd name="connsiteY158" fmla="*/ 6477808 h 6878637"/>
              <a:gd name="connsiteX159" fmla="*/ 6063059 w 7947018"/>
              <a:gd name="connsiteY159" fmla="*/ 6481961 h 6878637"/>
              <a:gd name="connsiteX160" fmla="*/ 6061544 w 7947018"/>
              <a:gd name="connsiteY160" fmla="*/ 6502254 h 6878637"/>
              <a:gd name="connsiteX161" fmla="*/ 6064772 w 7947018"/>
              <a:gd name="connsiteY161" fmla="*/ 6506118 h 6878637"/>
              <a:gd name="connsiteX162" fmla="*/ 6066896 w 7947018"/>
              <a:gd name="connsiteY162" fmla="*/ 6507611 h 6878637"/>
              <a:gd name="connsiteX163" fmla="*/ 6064985 w 7947018"/>
              <a:gd name="connsiteY163" fmla="*/ 6509123 h 6878637"/>
              <a:gd name="connsiteX164" fmla="*/ 6058895 w 7947018"/>
              <a:gd name="connsiteY164" fmla="*/ 6522136 h 6878637"/>
              <a:gd name="connsiteX165" fmla="*/ 6094550 w 7947018"/>
              <a:gd name="connsiteY165" fmla="*/ 6545412 h 6878637"/>
              <a:gd name="connsiteX166" fmla="*/ 6130206 w 7947018"/>
              <a:gd name="connsiteY166" fmla="*/ 6522136 h 6878637"/>
              <a:gd name="connsiteX167" fmla="*/ 6094550 w 7947018"/>
              <a:gd name="connsiteY167" fmla="*/ 6498861 h 6878637"/>
              <a:gd name="connsiteX168" fmla="*/ 6080672 w 7947018"/>
              <a:gd name="connsiteY168" fmla="*/ 6500690 h 6878637"/>
              <a:gd name="connsiteX169" fmla="*/ 6080220 w 7947018"/>
              <a:gd name="connsiteY169" fmla="*/ 6485213 h 6878637"/>
              <a:gd name="connsiteX170" fmla="*/ 6091521 w 7947018"/>
              <a:gd name="connsiteY170" fmla="*/ 6487042 h 6878637"/>
              <a:gd name="connsiteX171" fmla="*/ 6120552 w 7947018"/>
              <a:gd name="connsiteY171" fmla="*/ 6463767 h 6878637"/>
              <a:gd name="connsiteX172" fmla="*/ 6118271 w 7947018"/>
              <a:gd name="connsiteY172" fmla="*/ 6454707 h 6878637"/>
              <a:gd name="connsiteX173" fmla="*/ 6115685 w 7947018"/>
              <a:gd name="connsiteY173" fmla="*/ 6451631 h 6878637"/>
              <a:gd name="connsiteX174" fmla="*/ 6116240 w 7947018"/>
              <a:gd name="connsiteY174" fmla="*/ 6451631 h 6878637"/>
              <a:gd name="connsiteX175" fmla="*/ 6118846 w 7947018"/>
              <a:gd name="connsiteY175" fmla="*/ 6443425 h 6878637"/>
              <a:gd name="connsiteX176" fmla="*/ 6127320 w 7947018"/>
              <a:gd name="connsiteY176" fmla="*/ 6439308 h 6878637"/>
              <a:gd name="connsiteX177" fmla="*/ 6227237 w 7947018"/>
              <a:gd name="connsiteY177" fmla="*/ 6419709 h 6878637"/>
              <a:gd name="connsiteX178" fmla="*/ 6227237 w 7947018"/>
              <a:gd name="connsiteY178" fmla="*/ 6432408 h 6878637"/>
              <a:gd name="connsiteX179" fmla="*/ 6254177 w 7947018"/>
              <a:gd name="connsiteY179" fmla="*/ 6432408 h 6878637"/>
              <a:gd name="connsiteX180" fmla="*/ 6254177 w 7947018"/>
              <a:gd name="connsiteY180" fmla="*/ 6518079 h 6878637"/>
              <a:gd name="connsiteX181" fmla="*/ 6269810 w 7947018"/>
              <a:gd name="connsiteY181" fmla="*/ 6518079 h 6878637"/>
              <a:gd name="connsiteX182" fmla="*/ 6269810 w 7947018"/>
              <a:gd name="connsiteY182" fmla="*/ 6432408 h 6878637"/>
              <a:gd name="connsiteX183" fmla="*/ 6298213 w 7947018"/>
              <a:gd name="connsiteY183" fmla="*/ 6432408 h 6878637"/>
              <a:gd name="connsiteX184" fmla="*/ 6298213 w 7947018"/>
              <a:gd name="connsiteY184" fmla="*/ 6419709 h 6878637"/>
              <a:gd name="connsiteX185" fmla="*/ 6359450 w 7947018"/>
              <a:gd name="connsiteY185" fmla="*/ 6419708 h 6878637"/>
              <a:gd name="connsiteX186" fmla="*/ 6359450 w 7947018"/>
              <a:gd name="connsiteY186" fmla="*/ 6518078 h 6878637"/>
              <a:gd name="connsiteX187" fmla="*/ 6375083 w 7947018"/>
              <a:gd name="connsiteY187" fmla="*/ 6518078 h 6878637"/>
              <a:gd name="connsiteX188" fmla="*/ 6375083 w 7947018"/>
              <a:gd name="connsiteY188" fmla="*/ 6471527 h 6878637"/>
              <a:gd name="connsiteX189" fmla="*/ 6404204 w 7947018"/>
              <a:gd name="connsiteY189" fmla="*/ 6471527 h 6878637"/>
              <a:gd name="connsiteX190" fmla="*/ 6404204 w 7947018"/>
              <a:gd name="connsiteY190" fmla="*/ 6518352 h 6878637"/>
              <a:gd name="connsiteX191" fmla="*/ 6419837 w 7947018"/>
              <a:gd name="connsiteY191" fmla="*/ 6518352 h 6878637"/>
              <a:gd name="connsiteX192" fmla="*/ 6419566 w 7947018"/>
              <a:gd name="connsiteY192" fmla="*/ 6457212 h 6878637"/>
              <a:gd name="connsiteX193" fmla="*/ 6375083 w 7947018"/>
              <a:gd name="connsiteY193" fmla="*/ 6452936 h 6878637"/>
              <a:gd name="connsiteX194" fmla="*/ 6375083 w 7947018"/>
              <a:gd name="connsiteY194" fmla="*/ 6419708 h 6878637"/>
              <a:gd name="connsiteX195" fmla="*/ 6192191 w 7947018"/>
              <a:gd name="connsiteY195" fmla="*/ 6418400 h 6878637"/>
              <a:gd name="connsiteX196" fmla="*/ 6192191 w 7947018"/>
              <a:gd name="connsiteY196" fmla="*/ 6516770 h 6878637"/>
              <a:gd name="connsiteX197" fmla="*/ 6207824 w 7947018"/>
              <a:gd name="connsiteY197" fmla="*/ 6516770 h 6878637"/>
              <a:gd name="connsiteX198" fmla="*/ 6207824 w 7947018"/>
              <a:gd name="connsiteY198" fmla="*/ 6418400 h 6878637"/>
              <a:gd name="connsiteX199" fmla="*/ 5931832 w 7947018"/>
              <a:gd name="connsiteY199" fmla="*/ 6418287 h 6878637"/>
              <a:gd name="connsiteX200" fmla="*/ 5931832 w 7947018"/>
              <a:gd name="connsiteY200" fmla="*/ 6435596 h 6878637"/>
              <a:gd name="connsiteX201" fmla="*/ 5947465 w 7947018"/>
              <a:gd name="connsiteY201" fmla="*/ 6435596 h 6878637"/>
              <a:gd name="connsiteX202" fmla="*/ 5947465 w 7947018"/>
              <a:gd name="connsiteY202" fmla="*/ 6418287 h 6878637"/>
              <a:gd name="connsiteX203" fmla="*/ 5844672 w 7947018"/>
              <a:gd name="connsiteY203" fmla="*/ 6418287 h 6878637"/>
              <a:gd name="connsiteX204" fmla="*/ 5844672 w 7947018"/>
              <a:gd name="connsiteY204" fmla="*/ 6518079 h 6878637"/>
              <a:gd name="connsiteX205" fmla="*/ 5862186 w 7947018"/>
              <a:gd name="connsiteY205" fmla="*/ 6518079 h 6878637"/>
              <a:gd name="connsiteX206" fmla="*/ 5862186 w 7947018"/>
              <a:gd name="connsiteY206" fmla="*/ 6494648 h 6878637"/>
              <a:gd name="connsiteX207" fmla="*/ 5883041 w 7947018"/>
              <a:gd name="connsiteY207" fmla="*/ 6473792 h 6878637"/>
              <a:gd name="connsiteX208" fmla="*/ 5883041 w 7947018"/>
              <a:gd name="connsiteY208" fmla="*/ 6490669 h 6878637"/>
              <a:gd name="connsiteX209" fmla="*/ 5897665 w 7947018"/>
              <a:gd name="connsiteY209" fmla="*/ 6516770 h 6878637"/>
              <a:gd name="connsiteX210" fmla="*/ 5912737 w 7947018"/>
              <a:gd name="connsiteY210" fmla="*/ 6516770 h 6878637"/>
              <a:gd name="connsiteX211" fmla="*/ 5886642 w 7947018"/>
              <a:gd name="connsiteY211" fmla="*/ 6470192 h 6878637"/>
              <a:gd name="connsiteX212" fmla="*/ 5910977 w 7947018"/>
              <a:gd name="connsiteY212" fmla="*/ 6445857 h 6878637"/>
              <a:gd name="connsiteX213" fmla="*/ 5892796 w 7947018"/>
              <a:gd name="connsiteY213" fmla="*/ 6445857 h 6878637"/>
              <a:gd name="connsiteX214" fmla="*/ 5862186 w 7947018"/>
              <a:gd name="connsiteY214" fmla="*/ 6476467 h 6878637"/>
              <a:gd name="connsiteX215" fmla="*/ 5862186 w 7947018"/>
              <a:gd name="connsiteY215" fmla="*/ 6418287 h 6878637"/>
              <a:gd name="connsiteX216" fmla="*/ 6665775 w 7947018"/>
              <a:gd name="connsiteY216" fmla="*/ 5959359 h 6878637"/>
              <a:gd name="connsiteX217" fmla="*/ 6604721 w 7947018"/>
              <a:gd name="connsiteY217" fmla="*/ 5959832 h 6878637"/>
              <a:gd name="connsiteX218" fmla="*/ 6491364 w 7947018"/>
              <a:gd name="connsiteY218" fmla="*/ 6052221 h 6878637"/>
              <a:gd name="connsiteX219" fmla="*/ 6489013 w 7947018"/>
              <a:gd name="connsiteY219" fmla="*/ 6075540 h 6878637"/>
              <a:gd name="connsiteX220" fmla="*/ 6491364 w 7947018"/>
              <a:gd name="connsiteY220" fmla="*/ 6098859 h 6878637"/>
              <a:gd name="connsiteX221" fmla="*/ 6517229 w 7947018"/>
              <a:gd name="connsiteY221" fmla="*/ 6151263 h 6878637"/>
              <a:gd name="connsiteX222" fmla="*/ 6672299 w 7947018"/>
              <a:gd name="connsiteY222" fmla="*/ 6212340 h 6878637"/>
              <a:gd name="connsiteX223" fmla="*/ 6719292 w 7947018"/>
              <a:gd name="connsiteY223" fmla="*/ 6242572 h 6878637"/>
              <a:gd name="connsiteX224" fmla="*/ 6672299 w 7947018"/>
              <a:gd name="connsiteY224" fmla="*/ 6272805 h 6878637"/>
              <a:gd name="connsiteX225" fmla="*/ 6625305 w 7947018"/>
              <a:gd name="connsiteY225" fmla="*/ 6242572 h 6878637"/>
              <a:gd name="connsiteX226" fmla="*/ 6625305 w 7947018"/>
              <a:gd name="connsiteY226" fmla="*/ 6231392 h 6878637"/>
              <a:gd name="connsiteX227" fmla="*/ 6499069 w 7947018"/>
              <a:gd name="connsiteY227" fmla="*/ 6231392 h 6878637"/>
              <a:gd name="connsiteX228" fmla="*/ 6498744 w 7947018"/>
              <a:gd name="connsiteY228" fmla="*/ 6234614 h 6878637"/>
              <a:gd name="connsiteX229" fmla="*/ 6614452 w 7947018"/>
              <a:gd name="connsiteY229" fmla="*/ 6350322 h 6878637"/>
              <a:gd name="connsiteX230" fmla="*/ 6739584 w 7947018"/>
              <a:gd name="connsiteY230" fmla="*/ 6350322 h 6878637"/>
              <a:gd name="connsiteX231" fmla="*/ 6864818 w 7947018"/>
              <a:gd name="connsiteY231" fmla="*/ 6222366 h 6878637"/>
              <a:gd name="connsiteX232" fmla="*/ 6672006 w 7947018"/>
              <a:gd name="connsiteY232" fmla="*/ 6097815 h 6878637"/>
              <a:gd name="connsiteX233" fmla="*/ 6625013 w 7947018"/>
              <a:gd name="connsiteY233" fmla="*/ 6067582 h 6878637"/>
              <a:gd name="connsiteX234" fmla="*/ 6672006 w 7947018"/>
              <a:gd name="connsiteY234" fmla="*/ 6037349 h 6878637"/>
              <a:gd name="connsiteX235" fmla="*/ 6719000 w 7947018"/>
              <a:gd name="connsiteY235" fmla="*/ 6067582 h 6878637"/>
              <a:gd name="connsiteX236" fmla="*/ 6719000 w 7947018"/>
              <a:gd name="connsiteY236" fmla="*/ 6078763 h 6878637"/>
              <a:gd name="connsiteX237" fmla="*/ 6845236 w 7947018"/>
              <a:gd name="connsiteY237" fmla="*/ 6078763 h 6878637"/>
              <a:gd name="connsiteX238" fmla="*/ 6845561 w 7947018"/>
              <a:gd name="connsiteY238" fmla="*/ 6075540 h 6878637"/>
              <a:gd name="connsiteX239" fmla="*/ 6699006 w 7947018"/>
              <a:gd name="connsiteY239" fmla="*/ 5959832 h 6878637"/>
              <a:gd name="connsiteX240" fmla="*/ 5874837 w 7947018"/>
              <a:gd name="connsiteY240" fmla="*/ 5956092 h 6878637"/>
              <a:gd name="connsiteX241" fmla="*/ 5770428 w 7947018"/>
              <a:gd name="connsiteY241" fmla="*/ 6039267 h 6878637"/>
              <a:gd name="connsiteX242" fmla="*/ 5770428 w 7947018"/>
              <a:gd name="connsiteY242" fmla="*/ 5959706 h 6878637"/>
              <a:gd name="connsiteX243" fmla="*/ 5623821 w 7947018"/>
              <a:gd name="connsiteY243" fmla="*/ 5959706 h 6878637"/>
              <a:gd name="connsiteX244" fmla="*/ 5623821 w 7947018"/>
              <a:gd name="connsiteY244" fmla="*/ 6350323 h 6878637"/>
              <a:gd name="connsiteX245" fmla="*/ 5770428 w 7947018"/>
              <a:gd name="connsiteY245" fmla="*/ 6350323 h 6878637"/>
              <a:gd name="connsiteX246" fmla="*/ 5770428 w 7947018"/>
              <a:gd name="connsiteY246" fmla="*/ 6148442 h 6878637"/>
              <a:gd name="connsiteX247" fmla="*/ 5871805 w 7947018"/>
              <a:gd name="connsiteY247" fmla="*/ 6148442 h 6878637"/>
              <a:gd name="connsiteX248" fmla="*/ 5871805 w 7947018"/>
              <a:gd name="connsiteY248" fmla="*/ 6350322 h 6878637"/>
              <a:gd name="connsiteX249" fmla="*/ 6018412 w 7947018"/>
              <a:gd name="connsiteY249" fmla="*/ 6350322 h 6878637"/>
              <a:gd name="connsiteX250" fmla="*/ 6018412 w 7947018"/>
              <a:gd name="connsiteY250" fmla="*/ 6086056 h 6878637"/>
              <a:gd name="connsiteX251" fmla="*/ 5874837 w 7947018"/>
              <a:gd name="connsiteY251" fmla="*/ 5956092 h 6878637"/>
              <a:gd name="connsiteX252" fmla="*/ 6249027 w 7947018"/>
              <a:gd name="connsiteY252" fmla="*/ 5955750 h 6878637"/>
              <a:gd name="connsiteX253" fmla="*/ 6050350 w 7947018"/>
              <a:gd name="connsiteY253" fmla="*/ 6153036 h 6878637"/>
              <a:gd name="connsiteX254" fmla="*/ 6249027 w 7947018"/>
              <a:gd name="connsiteY254" fmla="*/ 6350323 h 6878637"/>
              <a:gd name="connsiteX255" fmla="*/ 6438771 w 7947018"/>
              <a:gd name="connsiteY255" fmla="*/ 6211703 h 6878637"/>
              <a:gd name="connsiteX256" fmla="*/ 6442184 w 7947018"/>
              <a:gd name="connsiteY256" fmla="*/ 6198519 h 6878637"/>
              <a:gd name="connsiteX257" fmla="*/ 6307009 w 7947018"/>
              <a:gd name="connsiteY257" fmla="*/ 6198519 h 6878637"/>
              <a:gd name="connsiteX258" fmla="*/ 6306302 w 7947018"/>
              <a:gd name="connsiteY258" fmla="*/ 6205156 h 6878637"/>
              <a:gd name="connsiteX259" fmla="*/ 6250177 w 7947018"/>
              <a:gd name="connsiteY259" fmla="*/ 6248423 h 6878637"/>
              <a:gd name="connsiteX260" fmla="*/ 6192888 w 7947018"/>
              <a:gd name="connsiteY260" fmla="*/ 6194235 h 6878637"/>
              <a:gd name="connsiteX261" fmla="*/ 6192888 w 7947018"/>
              <a:gd name="connsiteY261" fmla="*/ 6140047 h 6878637"/>
              <a:gd name="connsiteX262" fmla="*/ 6193160 w 7947018"/>
              <a:gd name="connsiteY262" fmla="*/ 6140047 h 6878637"/>
              <a:gd name="connsiteX263" fmla="*/ 6193160 w 7947018"/>
              <a:gd name="connsiteY263" fmla="*/ 6115450 h 6878637"/>
              <a:gd name="connsiteX264" fmla="*/ 6250448 w 7947018"/>
              <a:gd name="connsiteY264" fmla="*/ 6061262 h 6878637"/>
              <a:gd name="connsiteX265" fmla="*/ 6306573 w 7947018"/>
              <a:gd name="connsiteY265" fmla="*/ 6104529 h 6878637"/>
              <a:gd name="connsiteX266" fmla="*/ 6307598 w 7947018"/>
              <a:gd name="connsiteY266" fmla="*/ 6114146 h 6878637"/>
              <a:gd name="connsiteX267" fmla="*/ 6443800 w 7947018"/>
              <a:gd name="connsiteY267" fmla="*/ 6114146 h 6878637"/>
              <a:gd name="connsiteX268" fmla="*/ 6443667 w 7947018"/>
              <a:gd name="connsiteY268" fmla="*/ 6113276 h 6878637"/>
              <a:gd name="connsiteX269" fmla="*/ 6249027 w 7947018"/>
              <a:gd name="connsiteY269" fmla="*/ 5955750 h 6878637"/>
              <a:gd name="connsiteX270" fmla="*/ 5455552 w 7947018"/>
              <a:gd name="connsiteY270" fmla="*/ 5920576 h 6878637"/>
              <a:gd name="connsiteX271" fmla="*/ 5448555 w 7947018"/>
              <a:gd name="connsiteY271" fmla="*/ 5921093 h 6878637"/>
              <a:gd name="connsiteX272" fmla="*/ 5110672 w 7947018"/>
              <a:gd name="connsiteY272" fmla="*/ 6396773 h 6878637"/>
              <a:gd name="connsiteX273" fmla="*/ 5505324 w 7947018"/>
              <a:gd name="connsiteY273" fmla="*/ 6396773 h 6878637"/>
              <a:gd name="connsiteX274" fmla="*/ 5505324 w 7947018"/>
              <a:gd name="connsiteY274" fmla="*/ 6005773 h 6878637"/>
              <a:gd name="connsiteX275" fmla="*/ 5484279 w 7947018"/>
              <a:gd name="connsiteY275" fmla="*/ 5946185 h 6878637"/>
              <a:gd name="connsiteX276" fmla="*/ 5455552 w 7947018"/>
              <a:gd name="connsiteY276" fmla="*/ 5920576 h 6878637"/>
              <a:gd name="connsiteX277" fmla="*/ 5022194 w 7947018"/>
              <a:gd name="connsiteY277" fmla="*/ 5911917 h 6878637"/>
              <a:gd name="connsiteX278" fmla="*/ 5022194 w 7947018"/>
              <a:gd name="connsiteY278" fmla="*/ 6295538 h 6878637"/>
              <a:gd name="connsiteX279" fmla="*/ 5027929 w 7947018"/>
              <a:gd name="connsiteY279" fmla="*/ 6291671 h 6878637"/>
              <a:gd name="connsiteX280" fmla="*/ 5042098 w 7947018"/>
              <a:gd name="connsiteY280" fmla="*/ 6288811 h 6878637"/>
              <a:gd name="connsiteX281" fmla="*/ 5078499 w 7947018"/>
              <a:gd name="connsiteY281" fmla="*/ 6325212 h 6878637"/>
              <a:gd name="connsiteX282" fmla="*/ 5042098 w 7947018"/>
              <a:gd name="connsiteY282" fmla="*/ 6361613 h 6878637"/>
              <a:gd name="connsiteX283" fmla="*/ 5037371 w 7947018"/>
              <a:gd name="connsiteY283" fmla="*/ 6361137 h 6878637"/>
              <a:gd name="connsiteX284" fmla="*/ 5037371 w 7947018"/>
              <a:gd name="connsiteY284" fmla="*/ 6361744 h 6878637"/>
              <a:gd name="connsiteX285" fmla="*/ 5049143 w 7947018"/>
              <a:gd name="connsiteY285" fmla="*/ 6370060 h 6878637"/>
              <a:gd name="connsiteX286" fmla="*/ 5407303 w 7947018"/>
              <a:gd name="connsiteY286" fmla="*/ 5911917 h 6878637"/>
              <a:gd name="connsiteX287" fmla="*/ 5207918 w 7947018"/>
              <a:gd name="connsiteY287" fmla="*/ 0 h 6878637"/>
              <a:gd name="connsiteX288" fmla="*/ 7947018 w 7947018"/>
              <a:gd name="connsiteY288" fmla="*/ 0 h 6878637"/>
              <a:gd name="connsiteX289" fmla="*/ 7947018 w 7947018"/>
              <a:gd name="connsiteY289" fmla="*/ 6878637 h 6878637"/>
              <a:gd name="connsiteX290" fmla="*/ 0 w 7947018"/>
              <a:gd name="connsiteY290" fmla="*/ 6878637 h 6878637"/>
              <a:gd name="connsiteX291" fmla="*/ 100014 w 7947018"/>
              <a:gd name="connsiteY291" fmla="*/ 6853991 h 6878637"/>
              <a:gd name="connsiteX292" fmla="*/ 5043078 w 7947018"/>
              <a:gd name="connsiteY292" fmla="*/ 1496 h 6878637"/>
              <a:gd name="connsiteX293" fmla="*/ 5207918 w 7947018"/>
              <a:gd name="connsiteY293" fmla="*/ 1496 h 68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7947018" h="6878637">
                <a:moveTo>
                  <a:pt x="6094268" y="6510746"/>
                </a:moveTo>
                <a:cubicBezTo>
                  <a:pt x="6105929" y="6510746"/>
                  <a:pt x="6115382" y="6515846"/>
                  <a:pt x="6115382" y="6522136"/>
                </a:cubicBezTo>
                <a:cubicBezTo>
                  <a:pt x="6115382" y="6528427"/>
                  <a:pt x="6105929" y="6533526"/>
                  <a:pt x="6094268" y="6533526"/>
                </a:cubicBezTo>
                <a:cubicBezTo>
                  <a:pt x="6082608" y="6533526"/>
                  <a:pt x="6073155" y="6528427"/>
                  <a:pt x="6073155" y="6522136"/>
                </a:cubicBezTo>
                <a:cubicBezTo>
                  <a:pt x="6073155" y="6515846"/>
                  <a:pt x="6082608" y="6510746"/>
                  <a:pt x="6094268" y="6510746"/>
                </a:cubicBezTo>
                <a:close/>
                <a:moveTo>
                  <a:pt x="6474591" y="6479421"/>
                </a:moveTo>
                <a:lnTo>
                  <a:pt x="6490682" y="6479421"/>
                </a:lnTo>
                <a:lnTo>
                  <a:pt x="6490682" y="6493629"/>
                </a:lnTo>
                <a:cubicBezTo>
                  <a:pt x="6490682" y="6501476"/>
                  <a:pt x="6483478" y="6507837"/>
                  <a:pt x="6474591" y="6507837"/>
                </a:cubicBezTo>
                <a:cubicBezTo>
                  <a:pt x="6465704" y="6507837"/>
                  <a:pt x="6458500" y="6501476"/>
                  <a:pt x="6458500" y="6493629"/>
                </a:cubicBezTo>
                <a:cubicBezTo>
                  <a:pt x="6458500" y="6485782"/>
                  <a:pt x="6465704" y="6479421"/>
                  <a:pt x="6474591" y="6479421"/>
                </a:cubicBezTo>
                <a:close/>
                <a:moveTo>
                  <a:pt x="5784069" y="6479421"/>
                </a:moveTo>
                <a:lnTo>
                  <a:pt x="5800160" y="6479421"/>
                </a:lnTo>
                <a:lnTo>
                  <a:pt x="5800160" y="6493629"/>
                </a:lnTo>
                <a:cubicBezTo>
                  <a:pt x="5800160" y="6501476"/>
                  <a:pt x="5792956" y="6507837"/>
                  <a:pt x="5784069" y="6507837"/>
                </a:cubicBezTo>
                <a:cubicBezTo>
                  <a:pt x="5775182" y="6507837"/>
                  <a:pt x="5767978" y="6501476"/>
                  <a:pt x="5767978" y="6493629"/>
                </a:cubicBezTo>
                <a:cubicBezTo>
                  <a:pt x="5767978" y="6485782"/>
                  <a:pt x="5775182" y="6479421"/>
                  <a:pt x="5784069" y="6479421"/>
                </a:cubicBezTo>
                <a:close/>
                <a:moveTo>
                  <a:pt x="6567161" y="6457415"/>
                </a:moveTo>
                <a:cubicBezTo>
                  <a:pt x="6576566" y="6457415"/>
                  <a:pt x="6584190" y="6467805"/>
                  <a:pt x="6584190" y="6480623"/>
                </a:cubicBezTo>
                <a:cubicBezTo>
                  <a:pt x="6584190" y="6493440"/>
                  <a:pt x="6576566" y="6503830"/>
                  <a:pt x="6567161" y="6503830"/>
                </a:cubicBezTo>
                <a:cubicBezTo>
                  <a:pt x="6557757" y="6503830"/>
                  <a:pt x="6550133" y="6493440"/>
                  <a:pt x="6550133" y="6480623"/>
                </a:cubicBezTo>
                <a:cubicBezTo>
                  <a:pt x="6550133" y="6467805"/>
                  <a:pt x="6557757" y="6457415"/>
                  <a:pt x="6567161" y="6457415"/>
                </a:cubicBezTo>
                <a:close/>
                <a:moveTo>
                  <a:pt x="6654168" y="6456812"/>
                </a:moveTo>
                <a:cubicBezTo>
                  <a:pt x="6663573" y="6456812"/>
                  <a:pt x="6671197" y="6467202"/>
                  <a:pt x="6671197" y="6480020"/>
                </a:cubicBezTo>
                <a:cubicBezTo>
                  <a:pt x="6671197" y="6492837"/>
                  <a:pt x="6663573" y="6503227"/>
                  <a:pt x="6654168" y="6503227"/>
                </a:cubicBezTo>
                <a:cubicBezTo>
                  <a:pt x="6644763" y="6503227"/>
                  <a:pt x="6637140" y="6492837"/>
                  <a:pt x="6637140" y="6480020"/>
                </a:cubicBezTo>
                <a:cubicBezTo>
                  <a:pt x="6637140" y="6467202"/>
                  <a:pt x="6644763" y="6456812"/>
                  <a:pt x="6654168" y="6456812"/>
                </a:cubicBezTo>
                <a:close/>
                <a:moveTo>
                  <a:pt x="6738798" y="6453142"/>
                </a:moveTo>
                <a:cubicBezTo>
                  <a:pt x="6749614" y="6452295"/>
                  <a:pt x="6753562" y="6461447"/>
                  <a:pt x="6753562" y="6471245"/>
                </a:cubicBezTo>
                <a:lnTo>
                  <a:pt x="6753486" y="6471629"/>
                </a:lnTo>
                <a:lnTo>
                  <a:pt x="6721200" y="6471987"/>
                </a:lnTo>
                <a:cubicBezTo>
                  <a:pt x="6721923" y="6457128"/>
                  <a:pt x="6727982" y="6453989"/>
                  <a:pt x="6738798" y="6453142"/>
                </a:cubicBezTo>
                <a:close/>
                <a:moveTo>
                  <a:pt x="6091412" y="6452565"/>
                </a:moveTo>
                <a:cubicBezTo>
                  <a:pt x="6098498" y="6452565"/>
                  <a:pt x="6104243" y="6457664"/>
                  <a:pt x="6104243" y="6463955"/>
                </a:cubicBezTo>
                <a:cubicBezTo>
                  <a:pt x="6104243" y="6470245"/>
                  <a:pt x="6098498" y="6475345"/>
                  <a:pt x="6091412" y="6475345"/>
                </a:cubicBezTo>
                <a:cubicBezTo>
                  <a:pt x="6084325" y="6475345"/>
                  <a:pt x="6078580" y="6470245"/>
                  <a:pt x="6078580" y="6463955"/>
                </a:cubicBezTo>
                <a:cubicBezTo>
                  <a:pt x="6078580" y="6457664"/>
                  <a:pt x="6084325" y="6452565"/>
                  <a:pt x="6091412" y="6452565"/>
                </a:cubicBezTo>
                <a:close/>
                <a:moveTo>
                  <a:pt x="5931832" y="6445857"/>
                </a:moveTo>
                <a:lnTo>
                  <a:pt x="5931832" y="6516770"/>
                </a:lnTo>
                <a:lnTo>
                  <a:pt x="5947465" y="6516770"/>
                </a:lnTo>
                <a:lnTo>
                  <a:pt x="5947465" y="6445857"/>
                </a:lnTo>
                <a:close/>
                <a:moveTo>
                  <a:pt x="6570649" y="6443512"/>
                </a:moveTo>
                <a:cubicBezTo>
                  <a:pt x="6567092" y="6443562"/>
                  <a:pt x="6563549" y="6444240"/>
                  <a:pt x="6560148" y="6445496"/>
                </a:cubicBezTo>
                <a:lnTo>
                  <a:pt x="6551624" y="6450322"/>
                </a:lnTo>
                <a:lnTo>
                  <a:pt x="6551624" y="6444275"/>
                </a:lnTo>
                <a:lnTo>
                  <a:pt x="6535992" y="6444275"/>
                </a:lnTo>
                <a:lnTo>
                  <a:pt x="6535992" y="6540613"/>
                </a:lnTo>
                <a:lnTo>
                  <a:pt x="6551624" y="6540613"/>
                </a:lnTo>
                <a:lnTo>
                  <a:pt x="6551624" y="6514261"/>
                </a:lnTo>
                <a:lnTo>
                  <a:pt x="6560248" y="6518010"/>
                </a:lnTo>
                <a:cubicBezTo>
                  <a:pt x="6567391" y="6519640"/>
                  <a:pt x="6575159" y="6518633"/>
                  <a:pt x="6582337" y="6514710"/>
                </a:cubicBezTo>
                <a:cubicBezTo>
                  <a:pt x="6594300" y="6508173"/>
                  <a:pt x="6602245" y="6494788"/>
                  <a:pt x="6602762" y="6480299"/>
                </a:cubicBezTo>
                <a:cubicBezTo>
                  <a:pt x="6603335" y="6464237"/>
                  <a:pt x="6594684" y="6450173"/>
                  <a:pt x="6581226" y="6445291"/>
                </a:cubicBezTo>
                <a:cubicBezTo>
                  <a:pt x="6577775" y="6444039"/>
                  <a:pt x="6574205" y="6443462"/>
                  <a:pt x="6570649" y="6443512"/>
                </a:cubicBezTo>
                <a:close/>
                <a:moveTo>
                  <a:pt x="6657656" y="6442909"/>
                </a:moveTo>
                <a:cubicBezTo>
                  <a:pt x="6654099" y="6442959"/>
                  <a:pt x="6650555" y="6443637"/>
                  <a:pt x="6647155" y="6444893"/>
                </a:cubicBezTo>
                <a:lnTo>
                  <a:pt x="6638631" y="6449719"/>
                </a:lnTo>
                <a:lnTo>
                  <a:pt x="6638631" y="6443673"/>
                </a:lnTo>
                <a:lnTo>
                  <a:pt x="6622998" y="6443672"/>
                </a:lnTo>
                <a:lnTo>
                  <a:pt x="6622998" y="6540010"/>
                </a:lnTo>
                <a:lnTo>
                  <a:pt x="6638631" y="6540010"/>
                </a:lnTo>
                <a:lnTo>
                  <a:pt x="6638631" y="6513658"/>
                </a:lnTo>
                <a:lnTo>
                  <a:pt x="6647254" y="6517407"/>
                </a:lnTo>
                <a:cubicBezTo>
                  <a:pt x="6654398" y="6519037"/>
                  <a:pt x="6662166" y="6518030"/>
                  <a:pt x="6669344" y="6514107"/>
                </a:cubicBezTo>
                <a:cubicBezTo>
                  <a:pt x="6681307" y="6507570"/>
                  <a:pt x="6689252" y="6494185"/>
                  <a:pt x="6689768" y="6479696"/>
                </a:cubicBezTo>
                <a:cubicBezTo>
                  <a:pt x="6690342" y="6463634"/>
                  <a:pt x="6681691" y="6449570"/>
                  <a:pt x="6668233" y="6444688"/>
                </a:cubicBezTo>
                <a:cubicBezTo>
                  <a:pt x="6664782" y="6443436"/>
                  <a:pt x="6661212" y="6442859"/>
                  <a:pt x="6657656" y="6442909"/>
                </a:cubicBezTo>
                <a:close/>
                <a:moveTo>
                  <a:pt x="6737412" y="6442547"/>
                </a:moveTo>
                <a:cubicBezTo>
                  <a:pt x="6711845" y="6443290"/>
                  <a:pt x="6702597" y="6466855"/>
                  <a:pt x="6703215" y="6479659"/>
                </a:cubicBezTo>
                <a:cubicBezTo>
                  <a:pt x="6703834" y="6492462"/>
                  <a:pt x="6707880" y="6520689"/>
                  <a:pt x="6741123" y="6519368"/>
                </a:cubicBezTo>
                <a:cubicBezTo>
                  <a:pt x="6757710" y="6518709"/>
                  <a:pt x="6767413" y="6502850"/>
                  <a:pt x="6770729" y="6498879"/>
                </a:cubicBezTo>
                <a:lnTo>
                  <a:pt x="6757306" y="6492947"/>
                </a:lnTo>
                <a:cubicBezTo>
                  <a:pt x="6755217" y="6504666"/>
                  <a:pt x="6731972" y="6515643"/>
                  <a:pt x="6720976" y="6490247"/>
                </a:cubicBezTo>
                <a:lnTo>
                  <a:pt x="6720698" y="6490247"/>
                </a:lnTo>
                <a:lnTo>
                  <a:pt x="6720698" y="6482965"/>
                </a:lnTo>
                <a:lnTo>
                  <a:pt x="6771301" y="6482965"/>
                </a:lnTo>
                <a:lnTo>
                  <a:pt x="6771608" y="6479659"/>
                </a:lnTo>
                <a:cubicBezTo>
                  <a:pt x="6771608" y="6459163"/>
                  <a:pt x="6762978" y="6441805"/>
                  <a:pt x="6737412" y="6442547"/>
                </a:cubicBezTo>
                <a:close/>
                <a:moveTo>
                  <a:pt x="5709473" y="6442486"/>
                </a:moveTo>
                <a:cubicBezTo>
                  <a:pt x="5697377" y="6443383"/>
                  <a:pt x="5685002" y="6451099"/>
                  <a:pt x="5684040" y="6460765"/>
                </a:cubicBezTo>
                <a:cubicBezTo>
                  <a:pt x="5675757" y="6429708"/>
                  <a:pt x="5645205" y="6446529"/>
                  <a:pt x="5641375" y="6451103"/>
                </a:cubicBezTo>
                <a:lnTo>
                  <a:pt x="5641375" y="6444775"/>
                </a:lnTo>
                <a:lnTo>
                  <a:pt x="5622659" y="6444775"/>
                </a:lnTo>
                <a:lnTo>
                  <a:pt x="5622659" y="6518079"/>
                </a:lnTo>
                <a:lnTo>
                  <a:pt x="5641375" y="6518079"/>
                </a:lnTo>
                <a:lnTo>
                  <a:pt x="5641375" y="6464621"/>
                </a:lnTo>
                <a:cubicBezTo>
                  <a:pt x="5644400" y="6461652"/>
                  <a:pt x="5657446" y="6450889"/>
                  <a:pt x="5668266" y="6464621"/>
                </a:cubicBezTo>
                <a:lnTo>
                  <a:pt x="5668266" y="6518079"/>
                </a:lnTo>
                <a:lnTo>
                  <a:pt x="5686982" y="6518079"/>
                </a:lnTo>
                <a:lnTo>
                  <a:pt x="5686982" y="6464621"/>
                </a:lnTo>
                <a:cubicBezTo>
                  <a:pt x="5698054" y="6450889"/>
                  <a:pt x="5712095" y="6457199"/>
                  <a:pt x="5714631" y="6464621"/>
                </a:cubicBezTo>
                <a:lnTo>
                  <a:pt x="5714631" y="6518079"/>
                </a:lnTo>
                <a:lnTo>
                  <a:pt x="5733346" y="6518079"/>
                </a:lnTo>
                <a:lnTo>
                  <a:pt x="5733235" y="6465126"/>
                </a:lnTo>
                <a:cubicBezTo>
                  <a:pt x="5733387" y="6447512"/>
                  <a:pt x="5721569" y="6441589"/>
                  <a:pt x="5709473" y="6442486"/>
                </a:cubicBezTo>
                <a:close/>
                <a:moveTo>
                  <a:pt x="6837509" y="6442467"/>
                </a:moveTo>
                <a:cubicBezTo>
                  <a:pt x="6835109" y="6442250"/>
                  <a:pt x="6832898" y="6442456"/>
                  <a:pt x="6831282" y="6442524"/>
                </a:cubicBezTo>
                <a:cubicBezTo>
                  <a:pt x="6824819" y="6442799"/>
                  <a:pt x="6813009" y="6448543"/>
                  <a:pt x="6809354" y="6462112"/>
                </a:cubicBezTo>
                <a:lnTo>
                  <a:pt x="6809354" y="6445857"/>
                </a:lnTo>
                <a:lnTo>
                  <a:pt x="6793721" y="6445857"/>
                </a:lnTo>
                <a:lnTo>
                  <a:pt x="6793721" y="6516770"/>
                </a:lnTo>
                <a:lnTo>
                  <a:pt x="6809354" y="6516770"/>
                </a:lnTo>
                <a:lnTo>
                  <a:pt x="6809354" y="6471741"/>
                </a:lnTo>
                <a:cubicBezTo>
                  <a:pt x="6814093" y="6462320"/>
                  <a:pt x="6824023" y="6449618"/>
                  <a:pt x="6837789" y="6460242"/>
                </a:cubicBezTo>
                <a:lnTo>
                  <a:pt x="6837726" y="6489939"/>
                </a:lnTo>
                <a:lnTo>
                  <a:pt x="6837726" y="6516770"/>
                </a:lnTo>
                <a:lnTo>
                  <a:pt x="6853358" y="6516770"/>
                </a:lnTo>
                <a:cubicBezTo>
                  <a:pt x="6853354" y="6503304"/>
                  <a:pt x="6853349" y="6489837"/>
                  <a:pt x="6853344" y="6476370"/>
                </a:cubicBezTo>
                <a:cubicBezTo>
                  <a:pt x="6853349" y="6474567"/>
                  <a:pt x="6853324" y="6473939"/>
                  <a:pt x="6853358" y="6470959"/>
                </a:cubicBezTo>
                <a:cubicBezTo>
                  <a:pt x="6853630" y="6447575"/>
                  <a:pt x="6844712" y="6443118"/>
                  <a:pt x="6837509" y="6442467"/>
                </a:cubicBezTo>
                <a:close/>
                <a:moveTo>
                  <a:pt x="6018243" y="6442102"/>
                </a:moveTo>
                <a:cubicBezTo>
                  <a:pt x="6015842" y="6441885"/>
                  <a:pt x="6013632" y="6442091"/>
                  <a:pt x="6012016" y="6442159"/>
                </a:cubicBezTo>
                <a:cubicBezTo>
                  <a:pt x="6005553" y="6442435"/>
                  <a:pt x="5993743" y="6448178"/>
                  <a:pt x="5990088" y="6461747"/>
                </a:cubicBezTo>
                <a:lnTo>
                  <a:pt x="5990088" y="6445492"/>
                </a:lnTo>
                <a:lnTo>
                  <a:pt x="5974455" y="6445492"/>
                </a:lnTo>
                <a:lnTo>
                  <a:pt x="5974455" y="6516406"/>
                </a:lnTo>
                <a:lnTo>
                  <a:pt x="5990088" y="6516406"/>
                </a:lnTo>
                <a:lnTo>
                  <a:pt x="5990088" y="6471377"/>
                </a:lnTo>
                <a:cubicBezTo>
                  <a:pt x="5994827" y="6461955"/>
                  <a:pt x="6004757" y="6449253"/>
                  <a:pt x="6018523" y="6459877"/>
                </a:cubicBezTo>
                <a:lnTo>
                  <a:pt x="6018460" y="6489574"/>
                </a:lnTo>
                <a:lnTo>
                  <a:pt x="6018460" y="6516406"/>
                </a:lnTo>
                <a:lnTo>
                  <a:pt x="6034092" y="6516406"/>
                </a:lnTo>
                <a:cubicBezTo>
                  <a:pt x="6034087" y="6502939"/>
                  <a:pt x="6034083" y="6489472"/>
                  <a:pt x="6034078" y="6476006"/>
                </a:cubicBezTo>
                <a:cubicBezTo>
                  <a:pt x="6034083" y="6474202"/>
                  <a:pt x="6034058" y="6473574"/>
                  <a:pt x="6034092" y="6470594"/>
                </a:cubicBezTo>
                <a:cubicBezTo>
                  <a:pt x="6034364" y="6447210"/>
                  <a:pt x="6025446" y="6442753"/>
                  <a:pt x="6018243" y="6442102"/>
                </a:cubicBezTo>
                <a:close/>
                <a:moveTo>
                  <a:pt x="6471870" y="6440785"/>
                </a:moveTo>
                <a:cubicBezTo>
                  <a:pt x="6455231" y="6443476"/>
                  <a:pt x="6445198" y="6458287"/>
                  <a:pt x="6443923" y="6462405"/>
                </a:cubicBezTo>
                <a:lnTo>
                  <a:pt x="6457209" y="6466474"/>
                </a:lnTo>
                <a:cubicBezTo>
                  <a:pt x="6458466" y="6454247"/>
                  <a:pt x="6491742" y="6444630"/>
                  <a:pt x="6492996" y="6472099"/>
                </a:cubicBezTo>
                <a:lnTo>
                  <a:pt x="6467037" y="6472099"/>
                </a:lnTo>
                <a:cubicBezTo>
                  <a:pt x="6452701" y="6472099"/>
                  <a:pt x="6441079" y="6482361"/>
                  <a:pt x="6441079" y="6495020"/>
                </a:cubicBezTo>
                <a:lnTo>
                  <a:pt x="6441078" y="6495020"/>
                </a:lnTo>
                <a:cubicBezTo>
                  <a:pt x="6441078" y="6507678"/>
                  <a:pt x="6452700" y="6517940"/>
                  <a:pt x="6467037" y="6517940"/>
                </a:cubicBezTo>
                <a:cubicBezTo>
                  <a:pt x="6481374" y="6517940"/>
                  <a:pt x="6492996" y="6507678"/>
                  <a:pt x="6492996" y="6495020"/>
                </a:cubicBezTo>
                <a:lnTo>
                  <a:pt x="6492996" y="6516770"/>
                </a:lnTo>
                <a:lnTo>
                  <a:pt x="6508628" y="6516770"/>
                </a:lnTo>
                <a:cubicBezTo>
                  <a:pt x="6508582" y="6497158"/>
                  <a:pt x="6508924" y="6494836"/>
                  <a:pt x="6509260" y="6468955"/>
                </a:cubicBezTo>
                <a:cubicBezTo>
                  <a:pt x="6509596" y="6443073"/>
                  <a:pt x="6481854" y="6439170"/>
                  <a:pt x="6471870" y="6440785"/>
                </a:cubicBezTo>
                <a:close/>
                <a:moveTo>
                  <a:pt x="5781348" y="6440785"/>
                </a:moveTo>
                <a:cubicBezTo>
                  <a:pt x="5764709" y="6443476"/>
                  <a:pt x="5754676" y="6458287"/>
                  <a:pt x="5753401" y="6462405"/>
                </a:cubicBezTo>
                <a:lnTo>
                  <a:pt x="5766687" y="6466474"/>
                </a:lnTo>
                <a:cubicBezTo>
                  <a:pt x="5767944" y="6454247"/>
                  <a:pt x="5801220" y="6444630"/>
                  <a:pt x="5802474" y="6472099"/>
                </a:cubicBezTo>
                <a:lnTo>
                  <a:pt x="5776515" y="6472099"/>
                </a:lnTo>
                <a:cubicBezTo>
                  <a:pt x="5762179" y="6472099"/>
                  <a:pt x="5750557" y="6482361"/>
                  <a:pt x="5750557" y="6495020"/>
                </a:cubicBezTo>
                <a:cubicBezTo>
                  <a:pt x="5750557" y="6507678"/>
                  <a:pt x="5762179" y="6517940"/>
                  <a:pt x="5776515" y="6517940"/>
                </a:cubicBezTo>
                <a:cubicBezTo>
                  <a:pt x="5790852" y="6517940"/>
                  <a:pt x="5802474" y="6507678"/>
                  <a:pt x="5802474" y="6495020"/>
                </a:cubicBezTo>
                <a:lnTo>
                  <a:pt x="5802474" y="6516770"/>
                </a:lnTo>
                <a:lnTo>
                  <a:pt x="5818106" y="6516770"/>
                </a:lnTo>
                <a:cubicBezTo>
                  <a:pt x="5818061" y="6497158"/>
                  <a:pt x="5818402" y="6494836"/>
                  <a:pt x="5818738" y="6468955"/>
                </a:cubicBezTo>
                <a:cubicBezTo>
                  <a:pt x="5819074" y="6443073"/>
                  <a:pt x="5791332" y="6439170"/>
                  <a:pt x="5781348" y="6440785"/>
                </a:cubicBezTo>
                <a:close/>
                <a:moveTo>
                  <a:pt x="6127982" y="6428538"/>
                </a:moveTo>
                <a:cubicBezTo>
                  <a:pt x="6121790" y="6428081"/>
                  <a:pt x="6115729" y="6430634"/>
                  <a:pt x="6111409" y="6435517"/>
                </a:cubicBezTo>
                <a:cubicBezTo>
                  <a:pt x="6109498" y="6437676"/>
                  <a:pt x="6108009" y="6440201"/>
                  <a:pt x="6106998" y="6442938"/>
                </a:cubicBezTo>
                <a:lnTo>
                  <a:pt x="6106732" y="6444434"/>
                </a:lnTo>
                <a:lnTo>
                  <a:pt x="6102821" y="6442320"/>
                </a:lnTo>
                <a:cubicBezTo>
                  <a:pt x="6099348" y="6441142"/>
                  <a:pt x="6095529" y="6440491"/>
                  <a:pt x="6091521" y="6440491"/>
                </a:cubicBezTo>
                <a:cubicBezTo>
                  <a:pt x="6075487" y="6440491"/>
                  <a:pt x="6062489" y="6450912"/>
                  <a:pt x="6062489" y="6463767"/>
                </a:cubicBezTo>
                <a:cubicBezTo>
                  <a:pt x="6062489" y="6466980"/>
                  <a:pt x="6063302" y="6470042"/>
                  <a:pt x="6064770" y="6472827"/>
                </a:cubicBezTo>
                <a:lnTo>
                  <a:pt x="6068960" y="6477808"/>
                </a:lnTo>
                <a:lnTo>
                  <a:pt x="6063059" y="6481961"/>
                </a:lnTo>
                <a:cubicBezTo>
                  <a:pt x="6058120" y="6487830"/>
                  <a:pt x="6057523" y="6495829"/>
                  <a:pt x="6061544" y="6502254"/>
                </a:cubicBezTo>
                <a:cubicBezTo>
                  <a:pt x="6062440" y="6503686"/>
                  <a:pt x="6063530" y="6504981"/>
                  <a:pt x="6064772" y="6506118"/>
                </a:cubicBezTo>
                <a:lnTo>
                  <a:pt x="6066896" y="6507611"/>
                </a:lnTo>
                <a:lnTo>
                  <a:pt x="6064985" y="6509123"/>
                </a:lnTo>
                <a:cubicBezTo>
                  <a:pt x="6061140" y="6512838"/>
                  <a:pt x="6058895" y="6517316"/>
                  <a:pt x="6058895" y="6522136"/>
                </a:cubicBezTo>
                <a:cubicBezTo>
                  <a:pt x="6058895" y="6534991"/>
                  <a:pt x="6074859" y="6545412"/>
                  <a:pt x="6094550" y="6545412"/>
                </a:cubicBezTo>
                <a:cubicBezTo>
                  <a:pt x="6114242" y="6545412"/>
                  <a:pt x="6130206" y="6534991"/>
                  <a:pt x="6130206" y="6522136"/>
                </a:cubicBezTo>
                <a:cubicBezTo>
                  <a:pt x="6130206" y="6509282"/>
                  <a:pt x="6114242" y="6498861"/>
                  <a:pt x="6094550" y="6498861"/>
                </a:cubicBezTo>
                <a:cubicBezTo>
                  <a:pt x="6089628" y="6498861"/>
                  <a:pt x="6084938" y="6499512"/>
                  <a:pt x="6080672" y="6500690"/>
                </a:cubicBezTo>
                <a:cubicBezTo>
                  <a:pt x="6071985" y="6497387"/>
                  <a:pt x="6075917" y="6487032"/>
                  <a:pt x="6080220" y="6485213"/>
                </a:cubicBezTo>
                <a:cubicBezTo>
                  <a:pt x="6083694" y="6486391"/>
                  <a:pt x="6087512" y="6487042"/>
                  <a:pt x="6091521" y="6487042"/>
                </a:cubicBezTo>
                <a:cubicBezTo>
                  <a:pt x="6107555" y="6487042"/>
                  <a:pt x="6120552" y="6476621"/>
                  <a:pt x="6120552" y="6463767"/>
                </a:cubicBezTo>
                <a:cubicBezTo>
                  <a:pt x="6120552" y="6460553"/>
                  <a:pt x="6119740" y="6457491"/>
                  <a:pt x="6118271" y="6454707"/>
                </a:cubicBezTo>
                <a:lnTo>
                  <a:pt x="6115685" y="6451631"/>
                </a:lnTo>
                <a:lnTo>
                  <a:pt x="6116240" y="6451631"/>
                </a:lnTo>
                <a:cubicBezTo>
                  <a:pt x="6116240" y="6448606"/>
                  <a:pt x="6117167" y="6445686"/>
                  <a:pt x="6118846" y="6443425"/>
                </a:cubicBezTo>
                <a:cubicBezTo>
                  <a:pt x="6120981" y="6440548"/>
                  <a:pt x="6124114" y="6439026"/>
                  <a:pt x="6127320" y="6439308"/>
                </a:cubicBezTo>
                <a:close/>
                <a:moveTo>
                  <a:pt x="6227237" y="6419709"/>
                </a:moveTo>
                <a:lnTo>
                  <a:pt x="6227237" y="6432408"/>
                </a:lnTo>
                <a:lnTo>
                  <a:pt x="6254177" y="6432408"/>
                </a:lnTo>
                <a:lnTo>
                  <a:pt x="6254177" y="6518079"/>
                </a:lnTo>
                <a:lnTo>
                  <a:pt x="6269810" y="6518079"/>
                </a:lnTo>
                <a:lnTo>
                  <a:pt x="6269810" y="6432408"/>
                </a:lnTo>
                <a:lnTo>
                  <a:pt x="6298213" y="6432408"/>
                </a:lnTo>
                <a:lnTo>
                  <a:pt x="6298213" y="6419709"/>
                </a:lnTo>
                <a:close/>
                <a:moveTo>
                  <a:pt x="6359450" y="6419708"/>
                </a:moveTo>
                <a:lnTo>
                  <a:pt x="6359450" y="6518078"/>
                </a:lnTo>
                <a:lnTo>
                  <a:pt x="6375083" y="6518078"/>
                </a:lnTo>
                <a:lnTo>
                  <a:pt x="6375083" y="6471527"/>
                </a:lnTo>
                <a:cubicBezTo>
                  <a:pt x="6378283" y="6458153"/>
                  <a:pt x="6401727" y="6447308"/>
                  <a:pt x="6404204" y="6471527"/>
                </a:cubicBezTo>
                <a:lnTo>
                  <a:pt x="6404204" y="6518352"/>
                </a:lnTo>
                <a:lnTo>
                  <a:pt x="6419837" y="6518352"/>
                </a:lnTo>
                <a:cubicBezTo>
                  <a:pt x="6419746" y="6497972"/>
                  <a:pt x="6419656" y="6477592"/>
                  <a:pt x="6419566" y="6457212"/>
                </a:cubicBezTo>
                <a:cubicBezTo>
                  <a:pt x="6418836" y="6452895"/>
                  <a:pt x="6408346" y="6424720"/>
                  <a:pt x="6375083" y="6452936"/>
                </a:cubicBezTo>
                <a:lnTo>
                  <a:pt x="6375083" y="6419708"/>
                </a:lnTo>
                <a:close/>
                <a:moveTo>
                  <a:pt x="6192191" y="6418400"/>
                </a:moveTo>
                <a:lnTo>
                  <a:pt x="6192191" y="6516770"/>
                </a:lnTo>
                <a:lnTo>
                  <a:pt x="6207824" y="6516770"/>
                </a:lnTo>
                <a:lnTo>
                  <a:pt x="6207824" y="6418400"/>
                </a:lnTo>
                <a:close/>
                <a:moveTo>
                  <a:pt x="5931832" y="6418287"/>
                </a:moveTo>
                <a:lnTo>
                  <a:pt x="5931832" y="6435596"/>
                </a:lnTo>
                <a:lnTo>
                  <a:pt x="5947465" y="6435596"/>
                </a:lnTo>
                <a:lnTo>
                  <a:pt x="5947465" y="6418287"/>
                </a:lnTo>
                <a:close/>
                <a:moveTo>
                  <a:pt x="5844672" y="6418287"/>
                </a:moveTo>
                <a:lnTo>
                  <a:pt x="5844672" y="6518079"/>
                </a:lnTo>
                <a:lnTo>
                  <a:pt x="5862186" y="6518079"/>
                </a:lnTo>
                <a:lnTo>
                  <a:pt x="5862186" y="6494648"/>
                </a:lnTo>
                <a:lnTo>
                  <a:pt x="5883041" y="6473792"/>
                </a:lnTo>
                <a:lnTo>
                  <a:pt x="5883041" y="6490669"/>
                </a:lnTo>
                <a:lnTo>
                  <a:pt x="5897665" y="6516770"/>
                </a:lnTo>
                <a:lnTo>
                  <a:pt x="5912737" y="6516770"/>
                </a:lnTo>
                <a:lnTo>
                  <a:pt x="5886642" y="6470192"/>
                </a:lnTo>
                <a:lnTo>
                  <a:pt x="5910977" y="6445857"/>
                </a:lnTo>
                <a:lnTo>
                  <a:pt x="5892796" y="6445857"/>
                </a:lnTo>
                <a:lnTo>
                  <a:pt x="5862186" y="6476467"/>
                </a:lnTo>
                <a:lnTo>
                  <a:pt x="5862186" y="6418287"/>
                </a:lnTo>
                <a:close/>
                <a:moveTo>
                  <a:pt x="6665775" y="5959359"/>
                </a:moveTo>
                <a:lnTo>
                  <a:pt x="6604721" y="5959832"/>
                </a:lnTo>
                <a:cubicBezTo>
                  <a:pt x="6548805" y="5959832"/>
                  <a:pt x="6502153" y="5999495"/>
                  <a:pt x="6491364" y="6052221"/>
                </a:cubicBezTo>
                <a:lnTo>
                  <a:pt x="6489013" y="6075540"/>
                </a:lnTo>
                <a:lnTo>
                  <a:pt x="6491364" y="6098859"/>
                </a:lnTo>
                <a:cubicBezTo>
                  <a:pt x="6495410" y="6118632"/>
                  <a:pt x="6504499" y="6136567"/>
                  <a:pt x="6517229" y="6151263"/>
                </a:cubicBezTo>
                <a:cubicBezTo>
                  <a:pt x="6547384" y="6193311"/>
                  <a:pt x="6638622" y="6197121"/>
                  <a:pt x="6672299" y="6212340"/>
                </a:cubicBezTo>
                <a:cubicBezTo>
                  <a:pt x="6698253" y="6212340"/>
                  <a:pt x="6719292" y="6225875"/>
                  <a:pt x="6719292" y="6242572"/>
                </a:cubicBezTo>
                <a:cubicBezTo>
                  <a:pt x="6719292" y="6259270"/>
                  <a:pt x="6698253" y="6272805"/>
                  <a:pt x="6672299" y="6272805"/>
                </a:cubicBezTo>
                <a:cubicBezTo>
                  <a:pt x="6646345" y="6272805"/>
                  <a:pt x="6625305" y="6259270"/>
                  <a:pt x="6625305" y="6242572"/>
                </a:cubicBezTo>
                <a:lnTo>
                  <a:pt x="6625305" y="6231392"/>
                </a:lnTo>
                <a:lnTo>
                  <a:pt x="6499069" y="6231392"/>
                </a:lnTo>
                <a:lnTo>
                  <a:pt x="6498744" y="6234614"/>
                </a:lnTo>
                <a:cubicBezTo>
                  <a:pt x="6498744" y="6298518"/>
                  <a:pt x="6550548" y="6350322"/>
                  <a:pt x="6614452" y="6350322"/>
                </a:cubicBezTo>
                <a:cubicBezTo>
                  <a:pt x="6656163" y="6350322"/>
                  <a:pt x="6672168" y="6358891"/>
                  <a:pt x="6739584" y="6350322"/>
                </a:cubicBezTo>
                <a:cubicBezTo>
                  <a:pt x="6772710" y="6351218"/>
                  <a:pt x="6861655" y="6324412"/>
                  <a:pt x="6864818" y="6222366"/>
                </a:cubicBezTo>
                <a:cubicBezTo>
                  <a:pt x="6868500" y="6103601"/>
                  <a:pt x="6709025" y="6105241"/>
                  <a:pt x="6672006" y="6097815"/>
                </a:cubicBezTo>
                <a:cubicBezTo>
                  <a:pt x="6640609" y="6091011"/>
                  <a:pt x="6625013" y="6084279"/>
                  <a:pt x="6625013" y="6067582"/>
                </a:cubicBezTo>
                <a:cubicBezTo>
                  <a:pt x="6625013" y="6050885"/>
                  <a:pt x="6646052" y="6037349"/>
                  <a:pt x="6672006" y="6037349"/>
                </a:cubicBezTo>
                <a:cubicBezTo>
                  <a:pt x="6697960" y="6037349"/>
                  <a:pt x="6719000" y="6050885"/>
                  <a:pt x="6719000" y="6067582"/>
                </a:cubicBezTo>
                <a:lnTo>
                  <a:pt x="6719000" y="6078763"/>
                </a:lnTo>
                <a:lnTo>
                  <a:pt x="6845236" y="6078763"/>
                </a:lnTo>
                <a:lnTo>
                  <a:pt x="6845561" y="6075540"/>
                </a:lnTo>
                <a:cubicBezTo>
                  <a:pt x="6845561" y="6011636"/>
                  <a:pt x="6762910" y="5959832"/>
                  <a:pt x="6699006" y="5959832"/>
                </a:cubicBezTo>
                <a:close/>
                <a:moveTo>
                  <a:pt x="5874837" y="5956092"/>
                </a:moveTo>
                <a:cubicBezTo>
                  <a:pt x="5821939" y="5959563"/>
                  <a:pt x="5773886" y="5989323"/>
                  <a:pt x="5770428" y="6039267"/>
                </a:cubicBezTo>
                <a:lnTo>
                  <a:pt x="5770428" y="5959706"/>
                </a:lnTo>
                <a:lnTo>
                  <a:pt x="5623821" y="5959706"/>
                </a:lnTo>
                <a:lnTo>
                  <a:pt x="5623821" y="6350323"/>
                </a:lnTo>
                <a:lnTo>
                  <a:pt x="5770428" y="6350323"/>
                </a:lnTo>
                <a:lnTo>
                  <a:pt x="5770428" y="6148442"/>
                </a:lnTo>
                <a:cubicBezTo>
                  <a:pt x="5770198" y="6061347"/>
                  <a:pt x="5872034" y="6031408"/>
                  <a:pt x="5871805" y="6148442"/>
                </a:cubicBezTo>
                <a:lnTo>
                  <a:pt x="5871805" y="6350322"/>
                </a:lnTo>
                <a:lnTo>
                  <a:pt x="6018412" y="6350322"/>
                </a:lnTo>
                <a:lnTo>
                  <a:pt x="6018412" y="6086056"/>
                </a:lnTo>
                <a:cubicBezTo>
                  <a:pt x="6018868" y="5990624"/>
                  <a:pt x="5942848" y="5951629"/>
                  <a:pt x="5874837" y="5956092"/>
                </a:cubicBezTo>
                <a:close/>
                <a:moveTo>
                  <a:pt x="6249027" y="5955750"/>
                </a:moveTo>
                <a:cubicBezTo>
                  <a:pt x="6139300" y="5955750"/>
                  <a:pt x="6050350" y="6044078"/>
                  <a:pt x="6050350" y="6153036"/>
                </a:cubicBezTo>
                <a:cubicBezTo>
                  <a:pt x="6050350" y="6261994"/>
                  <a:pt x="6139300" y="6350323"/>
                  <a:pt x="6249027" y="6350323"/>
                </a:cubicBezTo>
                <a:cubicBezTo>
                  <a:pt x="6338179" y="6350323"/>
                  <a:pt x="6413616" y="6292012"/>
                  <a:pt x="6438771" y="6211703"/>
                </a:cubicBezTo>
                <a:lnTo>
                  <a:pt x="6442184" y="6198519"/>
                </a:lnTo>
                <a:lnTo>
                  <a:pt x="6307009" y="6198519"/>
                </a:lnTo>
                <a:lnTo>
                  <a:pt x="6306302" y="6205156"/>
                </a:lnTo>
                <a:cubicBezTo>
                  <a:pt x="6300960" y="6229848"/>
                  <a:pt x="6277862" y="6248423"/>
                  <a:pt x="6250177" y="6248423"/>
                </a:cubicBezTo>
                <a:cubicBezTo>
                  <a:pt x="6218537" y="6248423"/>
                  <a:pt x="6192888" y="6224162"/>
                  <a:pt x="6192888" y="6194235"/>
                </a:cubicBezTo>
                <a:lnTo>
                  <a:pt x="6192888" y="6140047"/>
                </a:lnTo>
                <a:lnTo>
                  <a:pt x="6193160" y="6140047"/>
                </a:lnTo>
                <a:lnTo>
                  <a:pt x="6193160" y="6115450"/>
                </a:lnTo>
                <a:cubicBezTo>
                  <a:pt x="6193160" y="6085522"/>
                  <a:pt x="6218809" y="6061262"/>
                  <a:pt x="6250448" y="6061262"/>
                </a:cubicBezTo>
                <a:cubicBezTo>
                  <a:pt x="6278133" y="6061262"/>
                  <a:pt x="6301231" y="6079836"/>
                  <a:pt x="6306573" y="6104529"/>
                </a:cubicBezTo>
                <a:lnTo>
                  <a:pt x="6307598" y="6114146"/>
                </a:lnTo>
                <a:lnTo>
                  <a:pt x="6443800" y="6114146"/>
                </a:lnTo>
                <a:lnTo>
                  <a:pt x="6443667" y="6113276"/>
                </a:lnTo>
                <a:cubicBezTo>
                  <a:pt x="6425141" y="6023376"/>
                  <a:pt x="6345037" y="5955750"/>
                  <a:pt x="6249027" y="5955750"/>
                </a:cubicBezTo>
                <a:close/>
                <a:moveTo>
                  <a:pt x="5455552" y="5920576"/>
                </a:moveTo>
                <a:cubicBezTo>
                  <a:pt x="5453272" y="5920416"/>
                  <a:pt x="5450930" y="5920565"/>
                  <a:pt x="5448555" y="5921093"/>
                </a:cubicBezTo>
                <a:cubicBezTo>
                  <a:pt x="5352258" y="5931318"/>
                  <a:pt x="5280456" y="6321226"/>
                  <a:pt x="5110672" y="6396773"/>
                </a:cubicBezTo>
                <a:lnTo>
                  <a:pt x="5505324" y="6396773"/>
                </a:lnTo>
                <a:lnTo>
                  <a:pt x="5505324" y="6005773"/>
                </a:lnTo>
                <a:cubicBezTo>
                  <a:pt x="5427814" y="6039799"/>
                  <a:pt x="5433116" y="5931449"/>
                  <a:pt x="5484279" y="5946185"/>
                </a:cubicBezTo>
                <a:cubicBezTo>
                  <a:pt x="5484439" y="5938010"/>
                  <a:pt x="5471514" y="5921699"/>
                  <a:pt x="5455552" y="5920576"/>
                </a:cubicBezTo>
                <a:close/>
                <a:moveTo>
                  <a:pt x="5022194" y="5911917"/>
                </a:moveTo>
                <a:lnTo>
                  <a:pt x="5022194" y="6295538"/>
                </a:lnTo>
                <a:lnTo>
                  <a:pt x="5027929" y="6291671"/>
                </a:lnTo>
                <a:cubicBezTo>
                  <a:pt x="5032284" y="6289829"/>
                  <a:pt x="5037072" y="6288811"/>
                  <a:pt x="5042098" y="6288811"/>
                </a:cubicBezTo>
                <a:cubicBezTo>
                  <a:pt x="5062202" y="6288811"/>
                  <a:pt x="5078499" y="6305108"/>
                  <a:pt x="5078499" y="6325212"/>
                </a:cubicBezTo>
                <a:cubicBezTo>
                  <a:pt x="5078499" y="6345316"/>
                  <a:pt x="5062202" y="6361613"/>
                  <a:pt x="5042098" y="6361613"/>
                </a:cubicBezTo>
                <a:lnTo>
                  <a:pt x="5037371" y="6361137"/>
                </a:lnTo>
                <a:lnTo>
                  <a:pt x="5037371" y="6361744"/>
                </a:lnTo>
                <a:lnTo>
                  <a:pt x="5049143" y="6370060"/>
                </a:lnTo>
                <a:cubicBezTo>
                  <a:pt x="5170143" y="6439521"/>
                  <a:pt x="5237743" y="5983526"/>
                  <a:pt x="5407303" y="5911917"/>
                </a:cubicBezTo>
                <a:close/>
                <a:moveTo>
                  <a:pt x="5207918" y="0"/>
                </a:moveTo>
                <a:lnTo>
                  <a:pt x="7947018" y="0"/>
                </a:lnTo>
                <a:lnTo>
                  <a:pt x="7947018" y="6878637"/>
                </a:lnTo>
                <a:lnTo>
                  <a:pt x="0" y="6878637"/>
                </a:lnTo>
                <a:lnTo>
                  <a:pt x="100014" y="6853991"/>
                </a:lnTo>
                <a:cubicBezTo>
                  <a:pt x="2187922" y="6245172"/>
                  <a:pt x="3246907" y="13895"/>
                  <a:pt x="5043078" y="1496"/>
                </a:cubicBezTo>
                <a:lnTo>
                  <a:pt x="5207918" y="1496"/>
                </a:lnTo>
                <a:close/>
              </a:path>
            </a:pathLst>
          </a:custGeom>
        </p:spPr>
        <p:txBody>
          <a:bodyPr wrap="square">
            <a:noAutofit/>
          </a:bodyPr>
          <a:lstStyle>
            <a:lvl1pPr marL="0" indent="0" algn="r">
              <a:buNone/>
              <a:defRPr sz="2400">
                <a:solidFill>
                  <a:schemeClr val="tx1">
                    <a:lumMod val="25000"/>
                    <a:lumOff val="75000"/>
                  </a:schemeClr>
                </a:solidFill>
              </a:defRPr>
            </a:lvl1pPr>
          </a:lstStyle>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r>
              <a:rPr lang="en-SG" dirty="0" smtClean="0"/>
              <a:t>Click to insert background picture</a:t>
            </a:r>
            <a:endParaRPr lang="en-SG" dirty="0"/>
          </a:p>
        </p:txBody>
      </p:sp>
      <p:sp>
        <p:nvSpPr>
          <p:cNvPr id="26" name="Freeform 25"/>
          <p:cNvSpPr/>
          <p:nvPr userDrawn="1"/>
        </p:nvSpPr>
        <p:spPr>
          <a:xfrm>
            <a:off x="9270366" y="5922037"/>
            <a:ext cx="1842687" cy="633495"/>
          </a:xfrm>
          <a:custGeom>
            <a:avLst/>
            <a:gdLst>
              <a:gd name="connsiteX0" fmla="*/ 7062266 w 12138662"/>
              <a:gd name="connsiteY0" fmla="*/ 3944779 h 4173140"/>
              <a:gd name="connsiteX1" fmla="*/ 6923182 w 12138662"/>
              <a:gd name="connsiteY1" fmla="*/ 4019810 h 4173140"/>
              <a:gd name="connsiteX2" fmla="*/ 7062266 w 12138662"/>
              <a:gd name="connsiteY2" fmla="*/ 4094841 h 4173140"/>
              <a:gd name="connsiteX3" fmla="*/ 7201350 w 12138662"/>
              <a:gd name="connsiteY3" fmla="*/ 4019810 h 4173140"/>
              <a:gd name="connsiteX4" fmla="*/ 7062266 w 12138662"/>
              <a:gd name="connsiteY4" fmla="*/ 3944779 h 4173140"/>
              <a:gd name="connsiteX5" fmla="*/ 9567635 w 12138662"/>
              <a:gd name="connsiteY5" fmla="*/ 3738427 h 4173140"/>
              <a:gd name="connsiteX6" fmla="*/ 9461637 w 12138662"/>
              <a:gd name="connsiteY6" fmla="*/ 3832021 h 4173140"/>
              <a:gd name="connsiteX7" fmla="*/ 9461636 w 12138662"/>
              <a:gd name="connsiteY7" fmla="*/ 3832021 h 4173140"/>
              <a:gd name="connsiteX8" fmla="*/ 9567634 w 12138662"/>
              <a:gd name="connsiteY8" fmla="*/ 3925615 h 4173140"/>
              <a:gd name="connsiteX9" fmla="*/ 9673632 w 12138662"/>
              <a:gd name="connsiteY9" fmla="*/ 3832021 h 4173140"/>
              <a:gd name="connsiteX10" fmla="*/ 9673632 w 12138662"/>
              <a:gd name="connsiteY10" fmla="*/ 3738427 h 4173140"/>
              <a:gd name="connsiteX11" fmla="*/ 5018837 w 12138662"/>
              <a:gd name="connsiteY11" fmla="*/ 3738427 h 4173140"/>
              <a:gd name="connsiteX12" fmla="*/ 4912839 w 12138662"/>
              <a:gd name="connsiteY12" fmla="*/ 3832021 h 4173140"/>
              <a:gd name="connsiteX13" fmla="*/ 4912838 w 12138662"/>
              <a:gd name="connsiteY13" fmla="*/ 3832021 h 4173140"/>
              <a:gd name="connsiteX14" fmla="*/ 5018836 w 12138662"/>
              <a:gd name="connsiteY14" fmla="*/ 3925615 h 4173140"/>
              <a:gd name="connsiteX15" fmla="*/ 5124834 w 12138662"/>
              <a:gd name="connsiteY15" fmla="*/ 3832021 h 4173140"/>
              <a:gd name="connsiteX16" fmla="*/ 5124834 w 12138662"/>
              <a:gd name="connsiteY16" fmla="*/ 3738427 h 4173140"/>
              <a:gd name="connsiteX17" fmla="*/ 10177440 w 12138662"/>
              <a:gd name="connsiteY17" fmla="*/ 3593458 h 4173140"/>
              <a:gd name="connsiteX18" fmla="*/ 10065265 w 12138662"/>
              <a:gd name="connsiteY18" fmla="*/ 3746339 h 4173140"/>
              <a:gd name="connsiteX19" fmla="*/ 10177440 w 12138662"/>
              <a:gd name="connsiteY19" fmla="*/ 3899220 h 4173140"/>
              <a:gd name="connsiteX20" fmla="*/ 10289615 w 12138662"/>
              <a:gd name="connsiteY20" fmla="*/ 3746339 h 4173140"/>
              <a:gd name="connsiteX21" fmla="*/ 10177440 w 12138662"/>
              <a:gd name="connsiteY21" fmla="*/ 3593458 h 4173140"/>
              <a:gd name="connsiteX22" fmla="*/ 10750595 w 12138662"/>
              <a:gd name="connsiteY22" fmla="*/ 3589486 h 4173140"/>
              <a:gd name="connsiteX23" fmla="*/ 10638420 w 12138662"/>
              <a:gd name="connsiteY23" fmla="*/ 3742367 h 4173140"/>
              <a:gd name="connsiteX24" fmla="*/ 10750595 w 12138662"/>
              <a:gd name="connsiteY24" fmla="*/ 3895248 h 4173140"/>
              <a:gd name="connsiteX25" fmla="*/ 10862770 w 12138662"/>
              <a:gd name="connsiteY25" fmla="*/ 3742367 h 4173140"/>
              <a:gd name="connsiteX26" fmla="*/ 10750595 w 12138662"/>
              <a:gd name="connsiteY26" fmla="*/ 3589486 h 4173140"/>
              <a:gd name="connsiteX27" fmla="*/ 11308093 w 12138662"/>
              <a:gd name="connsiteY27" fmla="*/ 3565310 h 4173140"/>
              <a:gd name="connsiteX28" fmla="*/ 11192165 w 12138662"/>
              <a:gd name="connsiteY28" fmla="*/ 3689454 h 4173140"/>
              <a:gd name="connsiteX29" fmla="*/ 11404853 w 12138662"/>
              <a:gd name="connsiteY29" fmla="*/ 3687094 h 4173140"/>
              <a:gd name="connsiteX30" fmla="*/ 11405352 w 12138662"/>
              <a:gd name="connsiteY30" fmla="*/ 3684564 h 4173140"/>
              <a:gd name="connsiteX31" fmla="*/ 11308093 w 12138662"/>
              <a:gd name="connsiteY31" fmla="*/ 3565310 h 4173140"/>
              <a:gd name="connsiteX32" fmla="*/ 7043448 w 12138662"/>
              <a:gd name="connsiteY32" fmla="*/ 3561509 h 4173140"/>
              <a:gd name="connsiteX33" fmla="*/ 6958922 w 12138662"/>
              <a:gd name="connsiteY33" fmla="*/ 3636540 h 4173140"/>
              <a:gd name="connsiteX34" fmla="*/ 7043448 w 12138662"/>
              <a:gd name="connsiteY34" fmla="*/ 3711571 h 4173140"/>
              <a:gd name="connsiteX35" fmla="*/ 7127974 w 12138662"/>
              <a:gd name="connsiteY35" fmla="*/ 3636540 h 4173140"/>
              <a:gd name="connsiteX36" fmla="*/ 7043448 w 12138662"/>
              <a:gd name="connsiteY36" fmla="*/ 3561509 h 4173140"/>
              <a:gd name="connsiteX37" fmla="*/ 5992224 w 12138662"/>
              <a:gd name="connsiteY37" fmla="*/ 3517321 h 4173140"/>
              <a:gd name="connsiteX38" fmla="*/ 6095205 w 12138662"/>
              <a:gd name="connsiteY38" fmla="*/ 3517321 h 4173140"/>
              <a:gd name="connsiteX39" fmla="*/ 6095205 w 12138662"/>
              <a:gd name="connsiteY39" fmla="*/ 3984462 h 4173140"/>
              <a:gd name="connsiteX40" fmla="*/ 5992224 w 12138662"/>
              <a:gd name="connsiteY40" fmla="*/ 3984462 h 4173140"/>
              <a:gd name="connsiteX41" fmla="*/ 10200413 w 12138662"/>
              <a:gd name="connsiteY41" fmla="*/ 3501874 h 4173140"/>
              <a:gd name="connsiteX42" fmla="*/ 10270094 w 12138662"/>
              <a:gd name="connsiteY42" fmla="*/ 3513591 h 4173140"/>
              <a:gd name="connsiteX43" fmla="*/ 10411957 w 12138662"/>
              <a:gd name="connsiteY43" fmla="*/ 3744210 h 4173140"/>
              <a:gd name="connsiteX44" fmla="*/ 10277408 w 12138662"/>
              <a:gd name="connsiteY44" fmla="*/ 3970889 h 4173140"/>
              <a:gd name="connsiteX45" fmla="*/ 10131896 w 12138662"/>
              <a:gd name="connsiteY45" fmla="*/ 3992625 h 4173140"/>
              <a:gd name="connsiteX46" fmla="*/ 10075090 w 12138662"/>
              <a:gd name="connsiteY46" fmla="*/ 3967929 h 4173140"/>
              <a:gd name="connsiteX47" fmla="*/ 10075091 w 12138662"/>
              <a:gd name="connsiteY47" fmla="*/ 4141523 h 4173140"/>
              <a:gd name="connsiteX48" fmla="*/ 9972110 w 12138662"/>
              <a:gd name="connsiteY48" fmla="*/ 4141522 h 4173140"/>
              <a:gd name="connsiteX49" fmla="*/ 9972110 w 12138662"/>
              <a:gd name="connsiteY49" fmla="*/ 3506902 h 4173140"/>
              <a:gd name="connsiteX50" fmla="*/ 10075091 w 12138662"/>
              <a:gd name="connsiteY50" fmla="*/ 3506903 h 4173140"/>
              <a:gd name="connsiteX51" fmla="*/ 10075091 w 12138662"/>
              <a:gd name="connsiteY51" fmla="*/ 3546733 h 4173140"/>
              <a:gd name="connsiteX52" fmla="*/ 10131242 w 12138662"/>
              <a:gd name="connsiteY52" fmla="*/ 3514945 h 4173140"/>
              <a:gd name="connsiteX53" fmla="*/ 10200413 w 12138662"/>
              <a:gd name="connsiteY53" fmla="*/ 3501874 h 4173140"/>
              <a:gd name="connsiteX54" fmla="*/ 10773568 w 12138662"/>
              <a:gd name="connsiteY54" fmla="*/ 3497902 h 4173140"/>
              <a:gd name="connsiteX55" fmla="*/ 10843249 w 12138662"/>
              <a:gd name="connsiteY55" fmla="*/ 3509619 h 4173140"/>
              <a:gd name="connsiteX56" fmla="*/ 10985112 w 12138662"/>
              <a:gd name="connsiteY56" fmla="*/ 3740238 h 4173140"/>
              <a:gd name="connsiteX57" fmla="*/ 10850563 w 12138662"/>
              <a:gd name="connsiteY57" fmla="*/ 3966917 h 4173140"/>
              <a:gd name="connsiteX58" fmla="*/ 10705051 w 12138662"/>
              <a:gd name="connsiteY58" fmla="*/ 3988653 h 4173140"/>
              <a:gd name="connsiteX59" fmla="*/ 10648245 w 12138662"/>
              <a:gd name="connsiteY59" fmla="*/ 3963957 h 4173140"/>
              <a:gd name="connsiteX60" fmla="*/ 10648246 w 12138662"/>
              <a:gd name="connsiteY60" fmla="*/ 4137551 h 4173140"/>
              <a:gd name="connsiteX61" fmla="*/ 10545265 w 12138662"/>
              <a:gd name="connsiteY61" fmla="*/ 4137550 h 4173140"/>
              <a:gd name="connsiteX62" fmla="*/ 10545265 w 12138662"/>
              <a:gd name="connsiteY62" fmla="*/ 3502930 h 4173140"/>
              <a:gd name="connsiteX63" fmla="*/ 10648246 w 12138662"/>
              <a:gd name="connsiteY63" fmla="*/ 3502931 h 4173140"/>
              <a:gd name="connsiteX64" fmla="*/ 10648246 w 12138662"/>
              <a:gd name="connsiteY64" fmla="*/ 3542761 h 4173140"/>
              <a:gd name="connsiteX65" fmla="*/ 10704397 w 12138662"/>
              <a:gd name="connsiteY65" fmla="*/ 3510973 h 4173140"/>
              <a:gd name="connsiteX66" fmla="*/ 10773568 w 12138662"/>
              <a:gd name="connsiteY66" fmla="*/ 3497902 h 4173140"/>
              <a:gd name="connsiteX67" fmla="*/ 11298959 w 12138662"/>
              <a:gd name="connsiteY67" fmla="*/ 3495518 h 4173140"/>
              <a:gd name="connsiteX68" fmla="*/ 11524226 w 12138662"/>
              <a:gd name="connsiteY68" fmla="*/ 3739990 h 4173140"/>
              <a:gd name="connsiteX69" fmla="*/ 11522203 w 12138662"/>
              <a:gd name="connsiteY69" fmla="*/ 3761772 h 4173140"/>
              <a:gd name="connsiteX70" fmla="*/ 11188863 w 12138662"/>
              <a:gd name="connsiteY70" fmla="*/ 3761772 h 4173140"/>
              <a:gd name="connsiteX71" fmla="*/ 11188863 w 12138662"/>
              <a:gd name="connsiteY71" fmla="*/ 3809743 h 4173140"/>
              <a:gd name="connsiteX72" fmla="*/ 11190688 w 12138662"/>
              <a:gd name="connsiteY72" fmla="*/ 3809743 h 4173140"/>
              <a:gd name="connsiteX73" fmla="*/ 11430016 w 12138662"/>
              <a:gd name="connsiteY73" fmla="*/ 3827523 h 4173140"/>
              <a:gd name="connsiteX74" fmla="*/ 11518437 w 12138662"/>
              <a:gd name="connsiteY74" fmla="*/ 3866603 h 4173140"/>
              <a:gd name="connsiteX75" fmla="*/ 11323408 w 12138662"/>
              <a:gd name="connsiteY75" fmla="*/ 4001577 h 4173140"/>
              <a:gd name="connsiteX76" fmla="*/ 11073693 w 12138662"/>
              <a:gd name="connsiteY76" fmla="*/ 3739990 h 4173140"/>
              <a:gd name="connsiteX77" fmla="*/ 11298959 w 12138662"/>
              <a:gd name="connsiteY77" fmla="*/ 3495518 h 4173140"/>
              <a:gd name="connsiteX78" fmla="*/ 4527436 w 12138662"/>
              <a:gd name="connsiteY78" fmla="*/ 3495113 h 4173140"/>
              <a:gd name="connsiteX79" fmla="*/ 4683970 w 12138662"/>
              <a:gd name="connsiteY79" fmla="*/ 3644253 h 4173140"/>
              <a:gd name="connsiteX80" fmla="*/ 4684701 w 12138662"/>
              <a:gd name="connsiteY80" fmla="*/ 3993080 h 4173140"/>
              <a:gd name="connsiteX81" fmla="*/ 4561412 w 12138662"/>
              <a:gd name="connsiteY81" fmla="*/ 3993080 h 4173140"/>
              <a:gd name="connsiteX82" fmla="*/ 4561412 w 12138662"/>
              <a:gd name="connsiteY82" fmla="*/ 3640932 h 4173140"/>
              <a:gd name="connsiteX83" fmla="*/ 4379277 w 12138662"/>
              <a:gd name="connsiteY83" fmla="*/ 3640932 h 4173140"/>
              <a:gd name="connsiteX84" fmla="*/ 4379277 w 12138662"/>
              <a:gd name="connsiteY84" fmla="*/ 3993080 h 4173140"/>
              <a:gd name="connsiteX85" fmla="*/ 4255987 w 12138662"/>
              <a:gd name="connsiteY85" fmla="*/ 3993080 h 4173140"/>
              <a:gd name="connsiteX86" fmla="*/ 4255987 w 12138662"/>
              <a:gd name="connsiteY86" fmla="*/ 3640932 h 4173140"/>
              <a:gd name="connsiteX87" fmla="*/ 4078840 w 12138662"/>
              <a:gd name="connsiteY87" fmla="*/ 3640932 h 4173140"/>
              <a:gd name="connsiteX88" fmla="*/ 4078840 w 12138662"/>
              <a:gd name="connsiteY88" fmla="*/ 3993080 h 4173140"/>
              <a:gd name="connsiteX89" fmla="*/ 3955550 w 12138662"/>
              <a:gd name="connsiteY89" fmla="*/ 3993080 h 4173140"/>
              <a:gd name="connsiteX90" fmla="*/ 3955550 w 12138662"/>
              <a:gd name="connsiteY90" fmla="*/ 3510194 h 4173140"/>
              <a:gd name="connsiteX91" fmla="*/ 4078840 w 12138662"/>
              <a:gd name="connsiteY91" fmla="*/ 3510194 h 4173140"/>
              <a:gd name="connsiteX92" fmla="*/ 4078840 w 12138662"/>
              <a:gd name="connsiteY92" fmla="*/ 3551880 h 4173140"/>
              <a:gd name="connsiteX93" fmla="*/ 4359898 w 12138662"/>
              <a:gd name="connsiteY93" fmla="*/ 3615525 h 4173140"/>
              <a:gd name="connsiteX94" fmla="*/ 4527436 w 12138662"/>
              <a:gd name="connsiteY94" fmla="*/ 3495113 h 4173140"/>
              <a:gd name="connsiteX95" fmla="*/ 11958352 w 12138662"/>
              <a:gd name="connsiteY95" fmla="*/ 3494987 h 4173140"/>
              <a:gd name="connsiteX96" fmla="*/ 12062758 w 12138662"/>
              <a:gd name="connsiteY96" fmla="*/ 3682680 h 4173140"/>
              <a:gd name="connsiteX97" fmla="*/ 12062662 w 12138662"/>
              <a:gd name="connsiteY97" fmla="*/ 3718328 h 4173140"/>
              <a:gd name="connsiteX98" fmla="*/ 12062758 w 12138662"/>
              <a:gd name="connsiteY98" fmla="*/ 3984462 h 4173140"/>
              <a:gd name="connsiteX99" fmla="*/ 11959777 w 12138662"/>
              <a:gd name="connsiteY99" fmla="*/ 3984462 h 4173140"/>
              <a:gd name="connsiteX100" fmla="*/ 11959777 w 12138662"/>
              <a:gd name="connsiteY100" fmla="*/ 3807711 h 4173140"/>
              <a:gd name="connsiteX101" fmla="*/ 11960194 w 12138662"/>
              <a:gd name="connsiteY101" fmla="*/ 3612080 h 4173140"/>
              <a:gd name="connsiteX102" fmla="*/ 11772880 w 12138662"/>
              <a:gd name="connsiteY102" fmla="*/ 3687835 h 4173140"/>
              <a:gd name="connsiteX103" fmla="*/ 11772880 w 12138662"/>
              <a:gd name="connsiteY103" fmla="*/ 3984462 h 4173140"/>
              <a:gd name="connsiteX104" fmla="*/ 11669899 w 12138662"/>
              <a:gd name="connsiteY104" fmla="*/ 3984462 h 4173140"/>
              <a:gd name="connsiteX105" fmla="*/ 11669899 w 12138662"/>
              <a:gd name="connsiteY105" fmla="*/ 3517321 h 4173140"/>
              <a:gd name="connsiteX106" fmla="*/ 11772880 w 12138662"/>
              <a:gd name="connsiteY106" fmla="*/ 3517321 h 4173140"/>
              <a:gd name="connsiteX107" fmla="*/ 11772880 w 12138662"/>
              <a:gd name="connsiteY107" fmla="*/ 3624400 h 4173140"/>
              <a:gd name="connsiteX108" fmla="*/ 11917332 w 12138662"/>
              <a:gd name="connsiteY108" fmla="*/ 3495367 h 4173140"/>
              <a:gd name="connsiteX109" fmla="*/ 11958352 w 12138662"/>
              <a:gd name="connsiteY109" fmla="*/ 3494987 h 4173140"/>
              <a:gd name="connsiteX110" fmla="*/ 6561454 w 12138662"/>
              <a:gd name="connsiteY110" fmla="*/ 3492584 h 4173140"/>
              <a:gd name="connsiteX111" fmla="*/ 6665859 w 12138662"/>
              <a:gd name="connsiteY111" fmla="*/ 3680277 h 4173140"/>
              <a:gd name="connsiteX112" fmla="*/ 6665763 w 12138662"/>
              <a:gd name="connsiteY112" fmla="*/ 3715925 h 4173140"/>
              <a:gd name="connsiteX113" fmla="*/ 6665859 w 12138662"/>
              <a:gd name="connsiteY113" fmla="*/ 3982059 h 4173140"/>
              <a:gd name="connsiteX114" fmla="*/ 6562878 w 12138662"/>
              <a:gd name="connsiteY114" fmla="*/ 3982059 h 4173140"/>
              <a:gd name="connsiteX115" fmla="*/ 6562878 w 12138662"/>
              <a:gd name="connsiteY115" fmla="*/ 3805308 h 4173140"/>
              <a:gd name="connsiteX116" fmla="*/ 6563295 w 12138662"/>
              <a:gd name="connsiteY116" fmla="*/ 3609677 h 4173140"/>
              <a:gd name="connsiteX117" fmla="*/ 6375981 w 12138662"/>
              <a:gd name="connsiteY117" fmla="*/ 3685432 h 4173140"/>
              <a:gd name="connsiteX118" fmla="*/ 6375981 w 12138662"/>
              <a:gd name="connsiteY118" fmla="*/ 3982059 h 4173140"/>
              <a:gd name="connsiteX119" fmla="*/ 6273000 w 12138662"/>
              <a:gd name="connsiteY119" fmla="*/ 3982059 h 4173140"/>
              <a:gd name="connsiteX120" fmla="*/ 6273000 w 12138662"/>
              <a:gd name="connsiteY120" fmla="*/ 3514918 h 4173140"/>
              <a:gd name="connsiteX121" fmla="*/ 6375981 w 12138662"/>
              <a:gd name="connsiteY121" fmla="*/ 3514918 h 4173140"/>
              <a:gd name="connsiteX122" fmla="*/ 6375981 w 12138662"/>
              <a:gd name="connsiteY122" fmla="*/ 3621997 h 4173140"/>
              <a:gd name="connsiteX123" fmla="*/ 6520433 w 12138662"/>
              <a:gd name="connsiteY123" fmla="*/ 3492964 h 4173140"/>
              <a:gd name="connsiteX124" fmla="*/ 6561454 w 12138662"/>
              <a:gd name="connsiteY124" fmla="*/ 3492584 h 4173140"/>
              <a:gd name="connsiteX125" fmla="*/ 9549712 w 12138662"/>
              <a:gd name="connsiteY125" fmla="*/ 3483910 h 4173140"/>
              <a:gd name="connsiteX126" fmla="*/ 9796015 w 12138662"/>
              <a:gd name="connsiteY126" fmla="*/ 3669477 h 4173140"/>
              <a:gd name="connsiteX127" fmla="*/ 9791855 w 12138662"/>
              <a:gd name="connsiteY127" fmla="*/ 3984462 h 4173140"/>
              <a:gd name="connsiteX128" fmla="*/ 9688874 w 12138662"/>
              <a:gd name="connsiteY128" fmla="*/ 3984462 h 4173140"/>
              <a:gd name="connsiteX129" fmla="*/ 9688874 w 12138662"/>
              <a:gd name="connsiteY129" fmla="*/ 3841179 h 4173140"/>
              <a:gd name="connsiteX130" fmla="*/ 9517873 w 12138662"/>
              <a:gd name="connsiteY130" fmla="*/ 3992169 h 4173140"/>
              <a:gd name="connsiteX131" fmla="*/ 9346872 w 12138662"/>
              <a:gd name="connsiteY131" fmla="*/ 3841179 h 4173140"/>
              <a:gd name="connsiteX132" fmla="*/ 9346873 w 12138662"/>
              <a:gd name="connsiteY132" fmla="*/ 3841179 h 4173140"/>
              <a:gd name="connsiteX133" fmla="*/ 9517874 w 12138662"/>
              <a:gd name="connsiteY133" fmla="*/ 3690189 h 4173140"/>
              <a:gd name="connsiteX134" fmla="*/ 9688874 w 12138662"/>
              <a:gd name="connsiteY134" fmla="*/ 3690189 h 4173140"/>
              <a:gd name="connsiteX135" fmla="*/ 9453130 w 12138662"/>
              <a:gd name="connsiteY135" fmla="*/ 3653134 h 4173140"/>
              <a:gd name="connsiteX136" fmla="*/ 9365611 w 12138662"/>
              <a:gd name="connsiteY136" fmla="*/ 3626334 h 4173140"/>
              <a:gd name="connsiteX137" fmla="*/ 9549712 w 12138662"/>
              <a:gd name="connsiteY137" fmla="*/ 3483910 h 4173140"/>
              <a:gd name="connsiteX138" fmla="*/ 5000914 w 12138662"/>
              <a:gd name="connsiteY138" fmla="*/ 3483910 h 4173140"/>
              <a:gd name="connsiteX139" fmla="*/ 5247217 w 12138662"/>
              <a:gd name="connsiteY139" fmla="*/ 3669477 h 4173140"/>
              <a:gd name="connsiteX140" fmla="*/ 5243057 w 12138662"/>
              <a:gd name="connsiteY140" fmla="*/ 3984462 h 4173140"/>
              <a:gd name="connsiteX141" fmla="*/ 5140076 w 12138662"/>
              <a:gd name="connsiteY141" fmla="*/ 3984462 h 4173140"/>
              <a:gd name="connsiteX142" fmla="*/ 5140076 w 12138662"/>
              <a:gd name="connsiteY142" fmla="*/ 3841179 h 4173140"/>
              <a:gd name="connsiteX143" fmla="*/ 4969075 w 12138662"/>
              <a:gd name="connsiteY143" fmla="*/ 3992169 h 4173140"/>
              <a:gd name="connsiteX144" fmla="*/ 4798074 w 12138662"/>
              <a:gd name="connsiteY144" fmla="*/ 3841179 h 4173140"/>
              <a:gd name="connsiteX145" fmla="*/ 4798075 w 12138662"/>
              <a:gd name="connsiteY145" fmla="*/ 3841179 h 4173140"/>
              <a:gd name="connsiteX146" fmla="*/ 4969076 w 12138662"/>
              <a:gd name="connsiteY146" fmla="*/ 3690189 h 4173140"/>
              <a:gd name="connsiteX147" fmla="*/ 5140076 w 12138662"/>
              <a:gd name="connsiteY147" fmla="*/ 3690189 h 4173140"/>
              <a:gd name="connsiteX148" fmla="*/ 4904332 w 12138662"/>
              <a:gd name="connsiteY148" fmla="*/ 3653134 h 4173140"/>
              <a:gd name="connsiteX149" fmla="*/ 4816813 w 12138662"/>
              <a:gd name="connsiteY149" fmla="*/ 3626334 h 4173140"/>
              <a:gd name="connsiteX150" fmla="*/ 5000914 w 12138662"/>
              <a:gd name="connsiteY150" fmla="*/ 3483910 h 4173140"/>
              <a:gd name="connsiteX151" fmla="*/ 7284352 w 12138662"/>
              <a:gd name="connsiteY151" fmla="*/ 3403232 h 4173140"/>
              <a:gd name="connsiteX152" fmla="*/ 7279996 w 12138662"/>
              <a:gd name="connsiteY152" fmla="*/ 3474177 h 4173140"/>
              <a:gd name="connsiteX153" fmla="*/ 7224170 w 12138662"/>
              <a:gd name="connsiteY153" fmla="*/ 3501300 h 4173140"/>
              <a:gd name="connsiteX154" fmla="*/ 7207008 w 12138662"/>
              <a:gd name="connsiteY154" fmla="*/ 3555359 h 4173140"/>
              <a:gd name="connsiteX155" fmla="*/ 7203349 w 12138662"/>
              <a:gd name="connsiteY155" fmla="*/ 3555359 h 4173140"/>
              <a:gd name="connsiteX156" fmla="*/ 7220385 w 12138662"/>
              <a:gd name="connsiteY156" fmla="*/ 3575618 h 4173140"/>
              <a:gd name="connsiteX157" fmla="*/ 7235414 w 12138662"/>
              <a:gd name="connsiteY157" fmla="*/ 3635300 h 4173140"/>
              <a:gd name="connsiteX158" fmla="*/ 7044168 w 12138662"/>
              <a:gd name="connsiteY158" fmla="*/ 3788629 h 4173140"/>
              <a:gd name="connsiteX159" fmla="*/ 6969727 w 12138662"/>
              <a:gd name="connsiteY159" fmla="*/ 3776580 h 4173140"/>
              <a:gd name="connsiteX160" fmla="*/ 6972701 w 12138662"/>
              <a:gd name="connsiteY160" fmla="*/ 3878532 h 4173140"/>
              <a:gd name="connsiteX161" fmla="*/ 7064126 w 12138662"/>
              <a:gd name="connsiteY161" fmla="*/ 3866482 h 4173140"/>
              <a:gd name="connsiteX162" fmla="*/ 7299005 w 12138662"/>
              <a:gd name="connsiteY162" fmla="*/ 4019811 h 4173140"/>
              <a:gd name="connsiteX163" fmla="*/ 7064126 w 12138662"/>
              <a:gd name="connsiteY163" fmla="*/ 4173140 h 4173140"/>
              <a:gd name="connsiteX164" fmla="*/ 6829247 w 12138662"/>
              <a:gd name="connsiteY164" fmla="*/ 4019811 h 4173140"/>
              <a:gd name="connsiteX165" fmla="*/ 6869361 w 12138662"/>
              <a:gd name="connsiteY165" fmla="*/ 3934084 h 4173140"/>
              <a:gd name="connsiteX166" fmla="*/ 6881952 w 12138662"/>
              <a:gd name="connsiteY166" fmla="*/ 3924122 h 4173140"/>
              <a:gd name="connsiteX167" fmla="*/ 6867964 w 12138662"/>
              <a:gd name="connsiteY167" fmla="*/ 3914293 h 4173140"/>
              <a:gd name="connsiteX168" fmla="*/ 6846696 w 12138662"/>
              <a:gd name="connsiteY168" fmla="*/ 3888836 h 4173140"/>
              <a:gd name="connsiteX169" fmla="*/ 6856676 w 12138662"/>
              <a:gd name="connsiteY169" fmla="*/ 3755158 h 4173140"/>
              <a:gd name="connsiteX170" fmla="*/ 6895546 w 12138662"/>
              <a:gd name="connsiteY170" fmla="*/ 3727796 h 4173140"/>
              <a:gd name="connsiteX171" fmla="*/ 6867951 w 12138662"/>
              <a:gd name="connsiteY171" fmla="*/ 3694983 h 4173140"/>
              <a:gd name="connsiteX172" fmla="*/ 6852922 w 12138662"/>
              <a:gd name="connsiteY172" fmla="*/ 3635300 h 4173140"/>
              <a:gd name="connsiteX173" fmla="*/ 7044168 w 12138662"/>
              <a:gd name="connsiteY173" fmla="*/ 3481971 h 4173140"/>
              <a:gd name="connsiteX174" fmla="*/ 7118610 w 12138662"/>
              <a:gd name="connsiteY174" fmla="*/ 3494021 h 4173140"/>
              <a:gd name="connsiteX175" fmla="*/ 7144369 w 12138662"/>
              <a:gd name="connsiteY175" fmla="*/ 3507945 h 4173140"/>
              <a:gd name="connsiteX176" fmla="*/ 7146121 w 12138662"/>
              <a:gd name="connsiteY176" fmla="*/ 3498091 h 4173140"/>
              <a:gd name="connsiteX177" fmla="*/ 7175179 w 12138662"/>
              <a:gd name="connsiteY177" fmla="*/ 3449208 h 4173140"/>
              <a:gd name="connsiteX178" fmla="*/ 7284352 w 12138662"/>
              <a:gd name="connsiteY178" fmla="*/ 3403232 h 4173140"/>
              <a:gd name="connsiteX179" fmla="*/ 7938194 w 12138662"/>
              <a:gd name="connsiteY179" fmla="*/ 3345069 h 4173140"/>
              <a:gd name="connsiteX180" fmla="*/ 8405751 w 12138662"/>
              <a:gd name="connsiteY180" fmla="*/ 3345069 h 4173140"/>
              <a:gd name="connsiteX181" fmla="*/ 8405751 w 12138662"/>
              <a:gd name="connsiteY181" fmla="*/ 3428728 h 4173140"/>
              <a:gd name="connsiteX182" fmla="*/ 8218642 w 12138662"/>
              <a:gd name="connsiteY182" fmla="*/ 3428728 h 4173140"/>
              <a:gd name="connsiteX183" fmla="*/ 8218642 w 12138662"/>
              <a:gd name="connsiteY183" fmla="*/ 3993082 h 4173140"/>
              <a:gd name="connsiteX184" fmla="*/ 8115661 w 12138662"/>
              <a:gd name="connsiteY184" fmla="*/ 3993082 h 4173140"/>
              <a:gd name="connsiteX185" fmla="*/ 8115661 w 12138662"/>
              <a:gd name="connsiteY185" fmla="*/ 3428728 h 4173140"/>
              <a:gd name="connsiteX186" fmla="*/ 7938194 w 12138662"/>
              <a:gd name="connsiteY186" fmla="*/ 3428728 h 4173140"/>
              <a:gd name="connsiteX187" fmla="*/ 8809147 w 12138662"/>
              <a:gd name="connsiteY187" fmla="*/ 3345064 h 4173140"/>
              <a:gd name="connsiteX188" fmla="*/ 8912128 w 12138662"/>
              <a:gd name="connsiteY188" fmla="*/ 3345064 h 4173140"/>
              <a:gd name="connsiteX189" fmla="*/ 8912128 w 12138662"/>
              <a:gd name="connsiteY189" fmla="*/ 3563954 h 4173140"/>
              <a:gd name="connsiteX190" fmla="*/ 9205161 w 12138662"/>
              <a:gd name="connsiteY190" fmla="*/ 3592122 h 4173140"/>
              <a:gd name="connsiteX191" fmla="*/ 9206942 w 12138662"/>
              <a:gd name="connsiteY191" fmla="*/ 3994880 h 4173140"/>
              <a:gd name="connsiteX192" fmla="*/ 9103961 w 12138662"/>
              <a:gd name="connsiteY192" fmla="*/ 3994880 h 4173140"/>
              <a:gd name="connsiteX193" fmla="*/ 9103961 w 12138662"/>
              <a:gd name="connsiteY193" fmla="*/ 3686425 h 4173140"/>
              <a:gd name="connsiteX194" fmla="*/ 8912128 w 12138662"/>
              <a:gd name="connsiteY194" fmla="*/ 3686425 h 4173140"/>
              <a:gd name="connsiteX195" fmla="*/ 8912128 w 12138662"/>
              <a:gd name="connsiteY195" fmla="*/ 3993079 h 4173140"/>
              <a:gd name="connsiteX196" fmla="*/ 8809147 w 12138662"/>
              <a:gd name="connsiteY196" fmla="*/ 3993079 h 4173140"/>
              <a:gd name="connsiteX197" fmla="*/ 7707333 w 12138662"/>
              <a:gd name="connsiteY197" fmla="*/ 3336447 h 4173140"/>
              <a:gd name="connsiteX198" fmla="*/ 7810314 w 12138662"/>
              <a:gd name="connsiteY198" fmla="*/ 3336447 h 4173140"/>
              <a:gd name="connsiteX199" fmla="*/ 7810314 w 12138662"/>
              <a:gd name="connsiteY199" fmla="*/ 3984462 h 4173140"/>
              <a:gd name="connsiteX200" fmla="*/ 7707333 w 12138662"/>
              <a:gd name="connsiteY200" fmla="*/ 3984462 h 4173140"/>
              <a:gd name="connsiteX201" fmla="*/ 5992224 w 12138662"/>
              <a:gd name="connsiteY201" fmla="*/ 3335706 h 4173140"/>
              <a:gd name="connsiteX202" fmla="*/ 6095205 w 12138662"/>
              <a:gd name="connsiteY202" fmla="*/ 3335706 h 4173140"/>
              <a:gd name="connsiteX203" fmla="*/ 6095205 w 12138662"/>
              <a:gd name="connsiteY203" fmla="*/ 3449728 h 4173140"/>
              <a:gd name="connsiteX204" fmla="*/ 5992224 w 12138662"/>
              <a:gd name="connsiteY204" fmla="*/ 3449728 h 4173140"/>
              <a:gd name="connsiteX205" fmla="*/ 5418058 w 12138662"/>
              <a:gd name="connsiteY205" fmla="*/ 3335704 h 4173140"/>
              <a:gd name="connsiteX206" fmla="*/ 5533429 w 12138662"/>
              <a:gd name="connsiteY206" fmla="*/ 3335704 h 4173140"/>
              <a:gd name="connsiteX207" fmla="*/ 5533429 w 12138662"/>
              <a:gd name="connsiteY207" fmla="*/ 3718965 h 4173140"/>
              <a:gd name="connsiteX208" fmla="*/ 5735073 w 12138662"/>
              <a:gd name="connsiteY208" fmla="*/ 3517321 h 4173140"/>
              <a:gd name="connsiteX209" fmla="*/ 5854839 w 12138662"/>
              <a:gd name="connsiteY209" fmla="*/ 3517321 h 4173140"/>
              <a:gd name="connsiteX210" fmla="*/ 5694530 w 12138662"/>
              <a:gd name="connsiteY210" fmla="*/ 3677631 h 4173140"/>
              <a:gd name="connsiteX211" fmla="*/ 5866433 w 12138662"/>
              <a:gd name="connsiteY211" fmla="*/ 3984462 h 4173140"/>
              <a:gd name="connsiteX212" fmla="*/ 5767147 w 12138662"/>
              <a:gd name="connsiteY212" fmla="*/ 3984462 h 4173140"/>
              <a:gd name="connsiteX213" fmla="*/ 5670814 w 12138662"/>
              <a:gd name="connsiteY213" fmla="*/ 3812518 h 4173140"/>
              <a:gd name="connsiteX214" fmla="*/ 5670814 w 12138662"/>
              <a:gd name="connsiteY214" fmla="*/ 3701346 h 4173140"/>
              <a:gd name="connsiteX215" fmla="*/ 5533429 w 12138662"/>
              <a:gd name="connsiteY215" fmla="*/ 3838731 h 4173140"/>
              <a:gd name="connsiteX216" fmla="*/ 5533429 w 12138662"/>
              <a:gd name="connsiteY216" fmla="*/ 3993080 h 4173140"/>
              <a:gd name="connsiteX217" fmla="*/ 5418058 w 12138662"/>
              <a:gd name="connsiteY217" fmla="*/ 3993080 h 4173140"/>
              <a:gd name="connsiteX218" fmla="*/ 10827056 w 12138662"/>
              <a:gd name="connsiteY218" fmla="*/ 312524 h 4173140"/>
              <a:gd name="connsiteX219" fmla="*/ 11045966 w 12138662"/>
              <a:gd name="connsiteY219" fmla="*/ 315639 h 4173140"/>
              <a:gd name="connsiteX220" fmla="*/ 12011392 w 12138662"/>
              <a:gd name="connsiteY220" fmla="*/ 1077865 h 4173140"/>
              <a:gd name="connsiteX221" fmla="*/ 12011391 w 12138662"/>
              <a:gd name="connsiteY221" fmla="*/ 1077865 h 4173140"/>
              <a:gd name="connsiteX222" fmla="*/ 12009251 w 12138662"/>
              <a:gd name="connsiteY222" fmla="*/ 1099092 h 4173140"/>
              <a:gd name="connsiteX223" fmla="*/ 11177673 w 12138662"/>
              <a:gd name="connsiteY223" fmla="*/ 1099092 h 4173140"/>
              <a:gd name="connsiteX224" fmla="*/ 11177673 w 12138662"/>
              <a:gd name="connsiteY224" fmla="*/ 1025440 h 4173140"/>
              <a:gd name="connsiteX225" fmla="*/ 10868103 w 12138662"/>
              <a:gd name="connsiteY225" fmla="*/ 826282 h 4173140"/>
              <a:gd name="connsiteX226" fmla="*/ 10558535 w 12138662"/>
              <a:gd name="connsiteY226" fmla="*/ 1025440 h 4173140"/>
              <a:gd name="connsiteX227" fmla="*/ 10868103 w 12138662"/>
              <a:gd name="connsiteY227" fmla="*/ 1224599 h 4173140"/>
              <a:gd name="connsiteX228" fmla="*/ 12138249 w 12138662"/>
              <a:gd name="connsiteY228" fmla="*/ 2045080 h 4173140"/>
              <a:gd name="connsiteX229" fmla="*/ 11313270 w 12138662"/>
              <a:gd name="connsiteY229" fmla="*/ 2887988 h 4173140"/>
              <a:gd name="connsiteX230" fmla="*/ 10488968 w 12138662"/>
              <a:gd name="connsiteY230" fmla="*/ 2887988 h 4173140"/>
              <a:gd name="connsiteX231" fmla="*/ 9726742 w 12138662"/>
              <a:gd name="connsiteY231" fmla="*/ 2125762 h 4173140"/>
              <a:gd name="connsiteX232" fmla="*/ 9726743 w 12138662"/>
              <a:gd name="connsiteY232" fmla="*/ 2125762 h 4173140"/>
              <a:gd name="connsiteX233" fmla="*/ 9728883 w 12138662"/>
              <a:gd name="connsiteY233" fmla="*/ 2104535 h 4173140"/>
              <a:gd name="connsiteX234" fmla="*/ 10560461 w 12138662"/>
              <a:gd name="connsiteY234" fmla="*/ 2104535 h 4173140"/>
              <a:gd name="connsiteX235" fmla="*/ 10560461 w 12138662"/>
              <a:gd name="connsiteY235" fmla="*/ 2178187 h 4173140"/>
              <a:gd name="connsiteX236" fmla="*/ 10870031 w 12138662"/>
              <a:gd name="connsiteY236" fmla="*/ 2377345 h 4173140"/>
              <a:gd name="connsiteX237" fmla="*/ 11179599 w 12138662"/>
              <a:gd name="connsiteY237" fmla="*/ 2178187 h 4173140"/>
              <a:gd name="connsiteX238" fmla="*/ 10870031 w 12138662"/>
              <a:gd name="connsiteY238" fmla="*/ 1979028 h 4173140"/>
              <a:gd name="connsiteX239" fmla="*/ 9848509 w 12138662"/>
              <a:gd name="connsiteY239" fmla="*/ 1576684 h 4173140"/>
              <a:gd name="connsiteX240" fmla="*/ 9678124 w 12138662"/>
              <a:gd name="connsiteY240" fmla="*/ 1231479 h 4173140"/>
              <a:gd name="connsiteX241" fmla="*/ 9662638 w 12138662"/>
              <a:gd name="connsiteY241" fmla="*/ 1077865 h 4173140"/>
              <a:gd name="connsiteX242" fmla="*/ 9678124 w 12138662"/>
              <a:gd name="connsiteY242" fmla="*/ 924250 h 4173140"/>
              <a:gd name="connsiteX243" fmla="*/ 10424864 w 12138662"/>
              <a:gd name="connsiteY243" fmla="*/ 315639 h 4173140"/>
              <a:gd name="connsiteX244" fmla="*/ 5616768 w 12138662"/>
              <a:gd name="connsiteY244" fmla="*/ 290998 h 4173140"/>
              <a:gd name="connsiteX245" fmla="*/ 6562563 w 12138662"/>
              <a:gd name="connsiteY245" fmla="*/ 1147139 h 4173140"/>
              <a:gd name="connsiteX246" fmla="*/ 6562563 w 12138662"/>
              <a:gd name="connsiteY246" fmla="*/ 2887988 h 4173140"/>
              <a:gd name="connsiteX247" fmla="*/ 5596793 w 12138662"/>
              <a:gd name="connsiteY247" fmla="*/ 2887988 h 4173140"/>
              <a:gd name="connsiteX248" fmla="*/ 5596793 w 12138662"/>
              <a:gd name="connsiteY248" fmla="*/ 1558105 h 4173140"/>
              <a:gd name="connsiteX249" fmla="*/ 4928973 w 12138662"/>
              <a:gd name="connsiteY249" fmla="*/ 1558105 h 4173140"/>
              <a:gd name="connsiteX250" fmla="*/ 4928973 w 12138662"/>
              <a:gd name="connsiteY250" fmla="*/ 2887989 h 4173140"/>
              <a:gd name="connsiteX251" fmla="*/ 3963204 w 12138662"/>
              <a:gd name="connsiteY251" fmla="*/ 2887989 h 4173140"/>
              <a:gd name="connsiteX252" fmla="*/ 3963204 w 12138662"/>
              <a:gd name="connsiteY252" fmla="*/ 314807 h 4173140"/>
              <a:gd name="connsiteX253" fmla="*/ 4928973 w 12138662"/>
              <a:gd name="connsiteY253" fmla="*/ 314807 h 4173140"/>
              <a:gd name="connsiteX254" fmla="*/ 4928973 w 12138662"/>
              <a:gd name="connsiteY254" fmla="*/ 838914 h 4173140"/>
              <a:gd name="connsiteX255" fmla="*/ 5616768 w 12138662"/>
              <a:gd name="connsiteY255" fmla="*/ 290998 h 4173140"/>
              <a:gd name="connsiteX256" fmla="*/ 8081734 w 12138662"/>
              <a:gd name="connsiteY256" fmla="*/ 288746 h 4173140"/>
              <a:gd name="connsiteX257" fmla="*/ 9363921 w 12138662"/>
              <a:gd name="connsiteY257" fmla="*/ 1326449 h 4173140"/>
              <a:gd name="connsiteX258" fmla="*/ 9364801 w 12138662"/>
              <a:gd name="connsiteY258" fmla="*/ 1332176 h 4173140"/>
              <a:gd name="connsiteX259" fmla="*/ 8467573 w 12138662"/>
              <a:gd name="connsiteY259" fmla="*/ 1332176 h 4173140"/>
              <a:gd name="connsiteX260" fmla="*/ 8460821 w 12138662"/>
              <a:gd name="connsiteY260" fmla="*/ 1268827 h 4173140"/>
              <a:gd name="connsiteX261" fmla="*/ 8091101 w 12138662"/>
              <a:gd name="connsiteY261" fmla="*/ 983804 h 4173140"/>
              <a:gd name="connsiteX262" fmla="*/ 7713711 w 12138662"/>
              <a:gd name="connsiteY262" fmla="*/ 1340768 h 4173140"/>
              <a:gd name="connsiteX263" fmla="*/ 7713711 w 12138662"/>
              <a:gd name="connsiteY263" fmla="*/ 1502800 h 4173140"/>
              <a:gd name="connsiteX264" fmla="*/ 7711923 w 12138662"/>
              <a:gd name="connsiteY264" fmla="*/ 1502800 h 4173140"/>
              <a:gd name="connsiteX265" fmla="*/ 7711923 w 12138662"/>
              <a:gd name="connsiteY265" fmla="*/ 1859763 h 4173140"/>
              <a:gd name="connsiteX266" fmla="*/ 8089312 w 12138662"/>
              <a:gd name="connsiteY266" fmla="*/ 2216727 h 4173140"/>
              <a:gd name="connsiteX267" fmla="*/ 8459033 w 12138662"/>
              <a:gd name="connsiteY267" fmla="*/ 1931704 h 4173140"/>
              <a:gd name="connsiteX268" fmla="*/ 8463692 w 12138662"/>
              <a:gd name="connsiteY268" fmla="*/ 1887988 h 4173140"/>
              <a:gd name="connsiteX269" fmla="*/ 9354158 w 12138662"/>
              <a:gd name="connsiteY269" fmla="*/ 1887988 h 4173140"/>
              <a:gd name="connsiteX270" fmla="*/ 9331671 w 12138662"/>
              <a:gd name="connsiteY270" fmla="*/ 1974835 h 4173140"/>
              <a:gd name="connsiteX271" fmla="*/ 8081734 w 12138662"/>
              <a:gd name="connsiteY271" fmla="*/ 2887989 h 4173140"/>
              <a:gd name="connsiteX272" fmla="*/ 6772956 w 12138662"/>
              <a:gd name="connsiteY272" fmla="*/ 1588368 h 4173140"/>
              <a:gd name="connsiteX273" fmla="*/ 8081734 w 12138662"/>
              <a:gd name="connsiteY273" fmla="*/ 288746 h 4173140"/>
              <a:gd name="connsiteX274" fmla="*/ 2854740 w 12138662"/>
              <a:gd name="connsiteY274" fmla="*/ 57041 h 4173140"/>
              <a:gd name="connsiteX275" fmla="*/ 3043976 w 12138662"/>
              <a:gd name="connsiteY275" fmla="*/ 225737 h 4173140"/>
              <a:gd name="connsiteX276" fmla="*/ 3182612 w 12138662"/>
              <a:gd name="connsiteY276" fmla="*/ 618275 h 4173140"/>
              <a:gd name="connsiteX277" fmla="*/ 3182612 w 12138662"/>
              <a:gd name="connsiteY277" fmla="*/ 3193981 h 4173140"/>
              <a:gd name="connsiteX278" fmla="*/ 582846 w 12138662"/>
              <a:gd name="connsiteY278" fmla="*/ 3193981 h 4173140"/>
              <a:gd name="connsiteX279" fmla="*/ 2808645 w 12138662"/>
              <a:gd name="connsiteY279" fmla="*/ 60445 h 4173140"/>
              <a:gd name="connsiteX280" fmla="*/ 2854740 w 12138662"/>
              <a:gd name="connsiteY280" fmla="*/ 57041 h 4173140"/>
              <a:gd name="connsiteX281" fmla="*/ 0 w 12138662"/>
              <a:gd name="connsiteY281" fmla="*/ 0 h 4173140"/>
              <a:gd name="connsiteX282" fmla="*/ 2536896 w 12138662"/>
              <a:gd name="connsiteY282" fmla="*/ 0 h 4173140"/>
              <a:gd name="connsiteX283" fmla="*/ 177523 w 12138662"/>
              <a:gd name="connsiteY283" fmla="*/ 3018007 h 4173140"/>
              <a:gd name="connsiteX284" fmla="*/ 99978 w 12138662"/>
              <a:gd name="connsiteY284" fmla="*/ 2963230 h 4173140"/>
              <a:gd name="connsiteX285" fmla="*/ 99978 w 12138662"/>
              <a:gd name="connsiteY285" fmla="*/ 2959228 h 4173140"/>
              <a:gd name="connsiteX286" fmla="*/ 131118 w 12138662"/>
              <a:gd name="connsiteY286" fmla="*/ 2962367 h 4173140"/>
              <a:gd name="connsiteX287" fmla="*/ 370911 w 12138662"/>
              <a:gd name="connsiteY287" fmla="*/ 2722574 h 4173140"/>
              <a:gd name="connsiteX288" fmla="*/ 131118 w 12138662"/>
              <a:gd name="connsiteY288" fmla="*/ 2482781 h 4173140"/>
              <a:gd name="connsiteX289" fmla="*/ 37780 w 12138662"/>
              <a:gd name="connsiteY289" fmla="*/ 2501625 h 4173140"/>
              <a:gd name="connsiteX290" fmla="*/ 0 w 12138662"/>
              <a:gd name="connsiteY290" fmla="*/ 2527097 h 41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2138662" h="4173140">
                <a:moveTo>
                  <a:pt x="7062266" y="3944779"/>
                </a:moveTo>
                <a:cubicBezTo>
                  <a:pt x="6985452" y="3944779"/>
                  <a:pt x="6923182" y="3978372"/>
                  <a:pt x="6923182" y="4019810"/>
                </a:cubicBezTo>
                <a:cubicBezTo>
                  <a:pt x="6923182" y="4061248"/>
                  <a:pt x="6985452" y="4094841"/>
                  <a:pt x="7062266" y="4094841"/>
                </a:cubicBezTo>
                <a:cubicBezTo>
                  <a:pt x="7139080" y="4094841"/>
                  <a:pt x="7201350" y="4061248"/>
                  <a:pt x="7201350" y="4019810"/>
                </a:cubicBezTo>
                <a:cubicBezTo>
                  <a:pt x="7201350" y="3978372"/>
                  <a:pt x="7139080" y="3944779"/>
                  <a:pt x="7062266" y="3944779"/>
                </a:cubicBezTo>
                <a:close/>
                <a:moveTo>
                  <a:pt x="9567635" y="3738427"/>
                </a:moveTo>
                <a:cubicBezTo>
                  <a:pt x="9509094" y="3738427"/>
                  <a:pt x="9461637" y="3780330"/>
                  <a:pt x="9461637" y="3832021"/>
                </a:cubicBezTo>
                <a:lnTo>
                  <a:pt x="9461636" y="3832021"/>
                </a:lnTo>
                <a:cubicBezTo>
                  <a:pt x="9461636" y="3883712"/>
                  <a:pt x="9509093" y="3925615"/>
                  <a:pt x="9567634" y="3925615"/>
                </a:cubicBezTo>
                <a:cubicBezTo>
                  <a:pt x="9626175" y="3925615"/>
                  <a:pt x="9673632" y="3883712"/>
                  <a:pt x="9673632" y="3832021"/>
                </a:cubicBezTo>
                <a:lnTo>
                  <a:pt x="9673632" y="3738427"/>
                </a:lnTo>
                <a:close/>
                <a:moveTo>
                  <a:pt x="5018837" y="3738427"/>
                </a:moveTo>
                <a:cubicBezTo>
                  <a:pt x="4960296" y="3738427"/>
                  <a:pt x="4912839" y="3780330"/>
                  <a:pt x="4912839" y="3832021"/>
                </a:cubicBezTo>
                <a:lnTo>
                  <a:pt x="4912838" y="3832021"/>
                </a:lnTo>
                <a:cubicBezTo>
                  <a:pt x="4912838" y="3883712"/>
                  <a:pt x="4960295" y="3925615"/>
                  <a:pt x="5018836" y="3925615"/>
                </a:cubicBezTo>
                <a:cubicBezTo>
                  <a:pt x="5077377" y="3925615"/>
                  <a:pt x="5124834" y="3883712"/>
                  <a:pt x="5124834" y="3832021"/>
                </a:cubicBezTo>
                <a:lnTo>
                  <a:pt x="5124834" y="3738427"/>
                </a:lnTo>
                <a:close/>
                <a:moveTo>
                  <a:pt x="10177440" y="3593458"/>
                </a:moveTo>
                <a:cubicBezTo>
                  <a:pt x="10115487" y="3593458"/>
                  <a:pt x="10065265" y="3661905"/>
                  <a:pt x="10065265" y="3746339"/>
                </a:cubicBezTo>
                <a:cubicBezTo>
                  <a:pt x="10065265" y="3830773"/>
                  <a:pt x="10115487" y="3899220"/>
                  <a:pt x="10177440" y="3899220"/>
                </a:cubicBezTo>
                <a:cubicBezTo>
                  <a:pt x="10239393" y="3899220"/>
                  <a:pt x="10289615" y="3830773"/>
                  <a:pt x="10289615" y="3746339"/>
                </a:cubicBezTo>
                <a:cubicBezTo>
                  <a:pt x="10289615" y="3661905"/>
                  <a:pt x="10239393" y="3593458"/>
                  <a:pt x="10177440" y="3593458"/>
                </a:cubicBezTo>
                <a:close/>
                <a:moveTo>
                  <a:pt x="10750595" y="3589486"/>
                </a:moveTo>
                <a:cubicBezTo>
                  <a:pt x="10688642" y="3589486"/>
                  <a:pt x="10638420" y="3657933"/>
                  <a:pt x="10638420" y="3742367"/>
                </a:cubicBezTo>
                <a:cubicBezTo>
                  <a:pt x="10638420" y="3826801"/>
                  <a:pt x="10688642" y="3895248"/>
                  <a:pt x="10750595" y="3895248"/>
                </a:cubicBezTo>
                <a:cubicBezTo>
                  <a:pt x="10812548" y="3895248"/>
                  <a:pt x="10862770" y="3826801"/>
                  <a:pt x="10862770" y="3742367"/>
                </a:cubicBezTo>
                <a:cubicBezTo>
                  <a:pt x="10862770" y="3657933"/>
                  <a:pt x="10812548" y="3589486"/>
                  <a:pt x="10750595" y="3589486"/>
                </a:cubicBezTo>
                <a:close/>
                <a:moveTo>
                  <a:pt x="11308093" y="3565310"/>
                </a:moveTo>
                <a:cubicBezTo>
                  <a:pt x="11236842" y="3570888"/>
                  <a:pt x="11196927" y="3591569"/>
                  <a:pt x="11192165" y="3689454"/>
                </a:cubicBezTo>
                <a:lnTo>
                  <a:pt x="11404853" y="3687094"/>
                </a:lnTo>
                <a:lnTo>
                  <a:pt x="11405352" y="3684564"/>
                </a:lnTo>
                <a:cubicBezTo>
                  <a:pt x="11405352" y="3620017"/>
                  <a:pt x="11379344" y="3559732"/>
                  <a:pt x="11308093" y="3565310"/>
                </a:cubicBezTo>
                <a:close/>
                <a:moveTo>
                  <a:pt x="7043448" y="3561509"/>
                </a:moveTo>
                <a:cubicBezTo>
                  <a:pt x="6996766" y="3561509"/>
                  <a:pt x="6958922" y="3595102"/>
                  <a:pt x="6958922" y="3636540"/>
                </a:cubicBezTo>
                <a:cubicBezTo>
                  <a:pt x="6958922" y="3677978"/>
                  <a:pt x="6996766" y="3711571"/>
                  <a:pt x="7043448" y="3711571"/>
                </a:cubicBezTo>
                <a:cubicBezTo>
                  <a:pt x="7090130" y="3711571"/>
                  <a:pt x="7127974" y="3677978"/>
                  <a:pt x="7127974" y="3636540"/>
                </a:cubicBezTo>
                <a:cubicBezTo>
                  <a:pt x="7127974" y="3595102"/>
                  <a:pt x="7090130" y="3561509"/>
                  <a:pt x="7043448" y="3561509"/>
                </a:cubicBezTo>
                <a:close/>
                <a:moveTo>
                  <a:pt x="5992224" y="3517321"/>
                </a:moveTo>
                <a:lnTo>
                  <a:pt x="6095205" y="3517321"/>
                </a:lnTo>
                <a:lnTo>
                  <a:pt x="6095205" y="3984462"/>
                </a:lnTo>
                <a:lnTo>
                  <a:pt x="5992224" y="3984462"/>
                </a:lnTo>
                <a:close/>
                <a:moveTo>
                  <a:pt x="10200413" y="3501874"/>
                </a:moveTo>
                <a:cubicBezTo>
                  <a:pt x="10223842" y="3501543"/>
                  <a:pt x="10247357" y="3505342"/>
                  <a:pt x="10270094" y="3513591"/>
                </a:cubicBezTo>
                <a:cubicBezTo>
                  <a:pt x="10358744" y="3545751"/>
                  <a:pt x="10415734" y="3638397"/>
                  <a:pt x="10411957" y="3744210"/>
                </a:cubicBezTo>
                <a:cubicBezTo>
                  <a:pt x="10408552" y="3839652"/>
                  <a:pt x="10356216" y="3927825"/>
                  <a:pt x="10277408" y="3970889"/>
                </a:cubicBezTo>
                <a:cubicBezTo>
                  <a:pt x="10230124" y="3996729"/>
                  <a:pt x="10178952" y="4003364"/>
                  <a:pt x="10131896" y="3992625"/>
                </a:cubicBezTo>
                <a:lnTo>
                  <a:pt x="10075090" y="3967929"/>
                </a:lnTo>
                <a:lnTo>
                  <a:pt x="10075091" y="4141523"/>
                </a:lnTo>
                <a:lnTo>
                  <a:pt x="9972110" y="4141522"/>
                </a:lnTo>
                <a:lnTo>
                  <a:pt x="9972110" y="3506902"/>
                </a:lnTo>
                <a:lnTo>
                  <a:pt x="10075091" y="3506903"/>
                </a:lnTo>
                <a:lnTo>
                  <a:pt x="10075091" y="3546733"/>
                </a:lnTo>
                <a:lnTo>
                  <a:pt x="10131242" y="3514945"/>
                </a:lnTo>
                <a:cubicBezTo>
                  <a:pt x="10153641" y="3506668"/>
                  <a:pt x="10176985" y="3502206"/>
                  <a:pt x="10200413" y="3501874"/>
                </a:cubicBezTo>
                <a:close/>
                <a:moveTo>
                  <a:pt x="10773568" y="3497902"/>
                </a:moveTo>
                <a:cubicBezTo>
                  <a:pt x="10796997" y="3497571"/>
                  <a:pt x="10820512" y="3501370"/>
                  <a:pt x="10843249" y="3509619"/>
                </a:cubicBezTo>
                <a:cubicBezTo>
                  <a:pt x="10931899" y="3541779"/>
                  <a:pt x="10988889" y="3634425"/>
                  <a:pt x="10985112" y="3740238"/>
                </a:cubicBezTo>
                <a:cubicBezTo>
                  <a:pt x="10981707" y="3835680"/>
                  <a:pt x="10929371" y="3923853"/>
                  <a:pt x="10850563" y="3966917"/>
                </a:cubicBezTo>
                <a:cubicBezTo>
                  <a:pt x="10803279" y="3992757"/>
                  <a:pt x="10752107" y="3999392"/>
                  <a:pt x="10705051" y="3988653"/>
                </a:cubicBezTo>
                <a:lnTo>
                  <a:pt x="10648245" y="3963957"/>
                </a:lnTo>
                <a:lnTo>
                  <a:pt x="10648246" y="4137551"/>
                </a:lnTo>
                <a:lnTo>
                  <a:pt x="10545265" y="4137550"/>
                </a:lnTo>
                <a:lnTo>
                  <a:pt x="10545265" y="3502930"/>
                </a:lnTo>
                <a:lnTo>
                  <a:pt x="10648246" y="3502931"/>
                </a:lnTo>
                <a:lnTo>
                  <a:pt x="10648246" y="3542761"/>
                </a:lnTo>
                <a:lnTo>
                  <a:pt x="10704397" y="3510973"/>
                </a:lnTo>
                <a:cubicBezTo>
                  <a:pt x="10726796" y="3502696"/>
                  <a:pt x="10750140" y="3498234"/>
                  <a:pt x="10773568" y="3497902"/>
                </a:cubicBezTo>
                <a:close/>
                <a:moveTo>
                  <a:pt x="11298959" y="3495518"/>
                </a:moveTo>
                <a:cubicBezTo>
                  <a:pt x="11467379" y="3490628"/>
                  <a:pt x="11524226" y="3604972"/>
                  <a:pt x="11524226" y="3739990"/>
                </a:cubicBezTo>
                <a:lnTo>
                  <a:pt x="11522203" y="3761772"/>
                </a:lnTo>
                <a:lnTo>
                  <a:pt x="11188863" y="3761772"/>
                </a:lnTo>
                <a:lnTo>
                  <a:pt x="11188863" y="3809743"/>
                </a:lnTo>
                <a:lnTo>
                  <a:pt x="11190688" y="3809743"/>
                </a:lnTo>
                <a:cubicBezTo>
                  <a:pt x="11263130" y="3977034"/>
                  <a:pt x="11416253" y="3904724"/>
                  <a:pt x="11430016" y="3827523"/>
                </a:cubicBezTo>
                <a:lnTo>
                  <a:pt x="11518437" y="3866603"/>
                </a:lnTo>
                <a:cubicBezTo>
                  <a:pt x="11496594" y="3892760"/>
                  <a:pt x="11432672" y="3997235"/>
                  <a:pt x="11323408" y="4001577"/>
                </a:cubicBezTo>
                <a:cubicBezTo>
                  <a:pt x="11104420" y="4010279"/>
                  <a:pt x="11077767" y="3824333"/>
                  <a:pt x="11073693" y="3739990"/>
                </a:cubicBezTo>
                <a:cubicBezTo>
                  <a:pt x="11069618" y="3655647"/>
                  <a:pt x="11130539" y="3500408"/>
                  <a:pt x="11298959" y="3495518"/>
                </a:cubicBezTo>
                <a:close/>
                <a:moveTo>
                  <a:pt x="4527436" y="3495113"/>
                </a:moveTo>
                <a:cubicBezTo>
                  <a:pt x="4607119" y="3489204"/>
                  <a:pt x="4684968" y="3528222"/>
                  <a:pt x="4683970" y="3644253"/>
                </a:cubicBezTo>
                <a:lnTo>
                  <a:pt x="4684701" y="3993080"/>
                </a:lnTo>
                <a:lnTo>
                  <a:pt x="4561412" y="3993080"/>
                </a:lnTo>
                <a:lnTo>
                  <a:pt x="4561412" y="3640932"/>
                </a:lnTo>
                <a:cubicBezTo>
                  <a:pt x="4544709" y="3592034"/>
                  <a:pt x="4452214" y="3550470"/>
                  <a:pt x="4379277" y="3640932"/>
                </a:cubicBezTo>
                <a:lnTo>
                  <a:pt x="4379277" y="3993080"/>
                </a:lnTo>
                <a:lnTo>
                  <a:pt x="4255987" y="3993080"/>
                </a:lnTo>
                <a:lnTo>
                  <a:pt x="4255987" y="3640932"/>
                </a:lnTo>
                <a:cubicBezTo>
                  <a:pt x="4184712" y="3550470"/>
                  <a:pt x="4098771" y="3621373"/>
                  <a:pt x="4078840" y="3640932"/>
                </a:cubicBezTo>
                <a:lnTo>
                  <a:pt x="4078840" y="3993080"/>
                </a:lnTo>
                <a:lnTo>
                  <a:pt x="3955550" y="3993080"/>
                </a:lnTo>
                <a:lnTo>
                  <a:pt x="3955550" y="3510194"/>
                </a:lnTo>
                <a:lnTo>
                  <a:pt x="4078840" y="3510194"/>
                </a:lnTo>
                <a:lnTo>
                  <a:pt x="4078840" y="3551880"/>
                </a:lnTo>
                <a:cubicBezTo>
                  <a:pt x="4104069" y="3521751"/>
                  <a:pt x="4305330" y="3410941"/>
                  <a:pt x="4359898" y="3615525"/>
                </a:cubicBezTo>
                <a:cubicBezTo>
                  <a:pt x="4366234" y="3551855"/>
                  <a:pt x="4447751" y="3501021"/>
                  <a:pt x="4527436" y="3495113"/>
                </a:cubicBezTo>
                <a:close/>
                <a:moveTo>
                  <a:pt x="11958352" y="3494987"/>
                </a:moveTo>
                <a:cubicBezTo>
                  <a:pt x="12005799" y="3499275"/>
                  <a:pt x="12064544" y="3528637"/>
                  <a:pt x="12062758" y="3682680"/>
                </a:cubicBezTo>
                <a:cubicBezTo>
                  <a:pt x="12062530" y="3702311"/>
                  <a:pt x="12062694" y="3706445"/>
                  <a:pt x="12062662" y="3718328"/>
                </a:cubicBezTo>
                <a:cubicBezTo>
                  <a:pt x="12062694" y="3807039"/>
                  <a:pt x="12062726" y="3895751"/>
                  <a:pt x="12062758" y="3984462"/>
                </a:cubicBezTo>
                <a:lnTo>
                  <a:pt x="11959777" y="3984462"/>
                </a:lnTo>
                <a:lnTo>
                  <a:pt x="11959777" y="3807711"/>
                </a:lnTo>
                <a:lnTo>
                  <a:pt x="11960194" y="3612080"/>
                </a:lnTo>
                <a:cubicBezTo>
                  <a:pt x="11869513" y="3542094"/>
                  <a:pt x="11804099" y="3625771"/>
                  <a:pt x="11772880" y="3687835"/>
                </a:cubicBezTo>
                <a:lnTo>
                  <a:pt x="11772880" y="3984462"/>
                </a:lnTo>
                <a:lnTo>
                  <a:pt x="11669899" y="3984462"/>
                </a:lnTo>
                <a:lnTo>
                  <a:pt x="11669899" y="3517321"/>
                </a:lnTo>
                <a:lnTo>
                  <a:pt x="11772880" y="3517321"/>
                </a:lnTo>
                <a:lnTo>
                  <a:pt x="11772880" y="3624400"/>
                </a:lnTo>
                <a:cubicBezTo>
                  <a:pt x="11796955" y="3535016"/>
                  <a:pt x="11874754" y="3497180"/>
                  <a:pt x="11917332" y="3495367"/>
                </a:cubicBezTo>
                <a:cubicBezTo>
                  <a:pt x="11927976" y="3494914"/>
                  <a:pt x="11942537" y="3493557"/>
                  <a:pt x="11958352" y="3494987"/>
                </a:cubicBezTo>
                <a:close/>
                <a:moveTo>
                  <a:pt x="6561454" y="3492584"/>
                </a:moveTo>
                <a:cubicBezTo>
                  <a:pt x="6608901" y="3496872"/>
                  <a:pt x="6667646" y="3526234"/>
                  <a:pt x="6665859" y="3680277"/>
                </a:cubicBezTo>
                <a:cubicBezTo>
                  <a:pt x="6665631" y="3699908"/>
                  <a:pt x="6665795" y="3704042"/>
                  <a:pt x="6665763" y="3715925"/>
                </a:cubicBezTo>
                <a:cubicBezTo>
                  <a:pt x="6665795" y="3804636"/>
                  <a:pt x="6665827" y="3893348"/>
                  <a:pt x="6665859" y="3982059"/>
                </a:cubicBezTo>
                <a:lnTo>
                  <a:pt x="6562878" y="3982059"/>
                </a:lnTo>
                <a:lnTo>
                  <a:pt x="6562878" y="3805308"/>
                </a:lnTo>
                <a:lnTo>
                  <a:pt x="6563295" y="3609677"/>
                </a:lnTo>
                <a:cubicBezTo>
                  <a:pt x="6472614" y="3539691"/>
                  <a:pt x="6407200" y="3623368"/>
                  <a:pt x="6375981" y="3685432"/>
                </a:cubicBezTo>
                <a:lnTo>
                  <a:pt x="6375981" y="3982059"/>
                </a:lnTo>
                <a:lnTo>
                  <a:pt x="6273000" y="3982059"/>
                </a:lnTo>
                <a:lnTo>
                  <a:pt x="6273000" y="3514918"/>
                </a:lnTo>
                <a:lnTo>
                  <a:pt x="6375981" y="3514918"/>
                </a:lnTo>
                <a:lnTo>
                  <a:pt x="6375981" y="3621997"/>
                </a:lnTo>
                <a:cubicBezTo>
                  <a:pt x="6400056" y="3532613"/>
                  <a:pt x="6477855" y="3494777"/>
                  <a:pt x="6520433" y="3492964"/>
                </a:cubicBezTo>
                <a:cubicBezTo>
                  <a:pt x="6531078" y="3492511"/>
                  <a:pt x="6545638" y="3491154"/>
                  <a:pt x="6561454" y="3492584"/>
                </a:cubicBezTo>
                <a:close/>
                <a:moveTo>
                  <a:pt x="9549712" y="3483910"/>
                </a:moveTo>
                <a:cubicBezTo>
                  <a:pt x="9615478" y="3473273"/>
                  <a:pt x="9798230" y="3498981"/>
                  <a:pt x="9796015" y="3669477"/>
                </a:cubicBezTo>
                <a:cubicBezTo>
                  <a:pt x="9793800" y="3839973"/>
                  <a:pt x="9791553" y="3855269"/>
                  <a:pt x="9791855" y="3984462"/>
                </a:cubicBezTo>
                <a:lnTo>
                  <a:pt x="9688874" y="3984462"/>
                </a:lnTo>
                <a:lnTo>
                  <a:pt x="9688874" y="3841179"/>
                </a:lnTo>
                <a:cubicBezTo>
                  <a:pt x="9688874" y="3924568"/>
                  <a:pt x="9612314" y="3992169"/>
                  <a:pt x="9517873" y="3992169"/>
                </a:cubicBezTo>
                <a:cubicBezTo>
                  <a:pt x="9423432" y="3992169"/>
                  <a:pt x="9346872" y="3924568"/>
                  <a:pt x="9346872" y="3841179"/>
                </a:cubicBezTo>
                <a:lnTo>
                  <a:pt x="9346873" y="3841179"/>
                </a:lnTo>
                <a:cubicBezTo>
                  <a:pt x="9346873" y="3757790"/>
                  <a:pt x="9423433" y="3690189"/>
                  <a:pt x="9517874" y="3690189"/>
                </a:cubicBezTo>
                <a:lnTo>
                  <a:pt x="9688874" y="3690189"/>
                </a:lnTo>
                <a:cubicBezTo>
                  <a:pt x="9680616" y="3509238"/>
                  <a:pt x="9461413" y="3572590"/>
                  <a:pt x="9453130" y="3653134"/>
                </a:cubicBezTo>
                <a:lnTo>
                  <a:pt x="9365611" y="3626334"/>
                </a:lnTo>
                <a:cubicBezTo>
                  <a:pt x="9374011" y="3599206"/>
                  <a:pt x="9440102" y="3501637"/>
                  <a:pt x="9549712" y="3483910"/>
                </a:cubicBezTo>
                <a:close/>
                <a:moveTo>
                  <a:pt x="5000914" y="3483910"/>
                </a:moveTo>
                <a:cubicBezTo>
                  <a:pt x="5066680" y="3473273"/>
                  <a:pt x="5249432" y="3498981"/>
                  <a:pt x="5247217" y="3669477"/>
                </a:cubicBezTo>
                <a:cubicBezTo>
                  <a:pt x="5245002" y="3839973"/>
                  <a:pt x="5242755" y="3855269"/>
                  <a:pt x="5243057" y="3984462"/>
                </a:cubicBezTo>
                <a:lnTo>
                  <a:pt x="5140076" y="3984462"/>
                </a:lnTo>
                <a:lnTo>
                  <a:pt x="5140076" y="3841179"/>
                </a:lnTo>
                <a:cubicBezTo>
                  <a:pt x="5140076" y="3924568"/>
                  <a:pt x="5063516" y="3992169"/>
                  <a:pt x="4969075" y="3992169"/>
                </a:cubicBezTo>
                <a:cubicBezTo>
                  <a:pt x="4874634" y="3992169"/>
                  <a:pt x="4798074" y="3924568"/>
                  <a:pt x="4798074" y="3841179"/>
                </a:cubicBezTo>
                <a:lnTo>
                  <a:pt x="4798075" y="3841179"/>
                </a:lnTo>
                <a:cubicBezTo>
                  <a:pt x="4798075" y="3757790"/>
                  <a:pt x="4874635" y="3690189"/>
                  <a:pt x="4969076" y="3690189"/>
                </a:cubicBezTo>
                <a:lnTo>
                  <a:pt x="5140076" y="3690189"/>
                </a:lnTo>
                <a:cubicBezTo>
                  <a:pt x="5131818" y="3509238"/>
                  <a:pt x="4912615" y="3572590"/>
                  <a:pt x="4904332" y="3653134"/>
                </a:cubicBezTo>
                <a:lnTo>
                  <a:pt x="4816813" y="3626334"/>
                </a:lnTo>
                <a:cubicBezTo>
                  <a:pt x="4825213" y="3599206"/>
                  <a:pt x="4891304" y="3501637"/>
                  <a:pt x="5000914" y="3483910"/>
                </a:cubicBezTo>
                <a:close/>
                <a:moveTo>
                  <a:pt x="7284352" y="3403232"/>
                </a:moveTo>
                <a:lnTo>
                  <a:pt x="7279996" y="3474177"/>
                </a:lnTo>
                <a:cubicBezTo>
                  <a:pt x="7258874" y="3472319"/>
                  <a:pt x="7238235" y="3482347"/>
                  <a:pt x="7224170" y="3501300"/>
                </a:cubicBezTo>
                <a:cubicBezTo>
                  <a:pt x="7213114" y="3516198"/>
                  <a:pt x="7207008" y="3535433"/>
                  <a:pt x="7207008" y="3555359"/>
                </a:cubicBezTo>
                <a:lnTo>
                  <a:pt x="7203349" y="3555359"/>
                </a:lnTo>
                <a:lnTo>
                  <a:pt x="7220385" y="3575618"/>
                </a:lnTo>
                <a:cubicBezTo>
                  <a:pt x="7230063" y="3593962"/>
                  <a:pt x="7235414" y="3614130"/>
                  <a:pt x="7235414" y="3635300"/>
                </a:cubicBezTo>
                <a:cubicBezTo>
                  <a:pt x="7235414" y="3719981"/>
                  <a:pt x="7149790" y="3788629"/>
                  <a:pt x="7044168" y="3788629"/>
                </a:cubicBezTo>
                <a:cubicBezTo>
                  <a:pt x="7017763" y="3788629"/>
                  <a:pt x="6992607" y="3784339"/>
                  <a:pt x="6969727" y="3776580"/>
                </a:cubicBezTo>
                <a:cubicBezTo>
                  <a:pt x="6941379" y="3788559"/>
                  <a:pt x="6915477" y="3856773"/>
                  <a:pt x="6972701" y="3878532"/>
                </a:cubicBezTo>
                <a:cubicBezTo>
                  <a:pt x="7000801" y="3870773"/>
                  <a:pt x="7031696" y="3866482"/>
                  <a:pt x="7064126" y="3866482"/>
                </a:cubicBezTo>
                <a:cubicBezTo>
                  <a:pt x="7193846" y="3866482"/>
                  <a:pt x="7299005" y="3935130"/>
                  <a:pt x="7299005" y="4019811"/>
                </a:cubicBezTo>
                <a:cubicBezTo>
                  <a:pt x="7299005" y="4104492"/>
                  <a:pt x="7193846" y="4173140"/>
                  <a:pt x="7064126" y="4173140"/>
                </a:cubicBezTo>
                <a:cubicBezTo>
                  <a:pt x="6934406" y="4173140"/>
                  <a:pt x="6829247" y="4104492"/>
                  <a:pt x="6829247" y="4019811"/>
                </a:cubicBezTo>
                <a:cubicBezTo>
                  <a:pt x="6829247" y="3988056"/>
                  <a:pt x="6844035" y="3958555"/>
                  <a:pt x="6869361" y="3934084"/>
                </a:cubicBezTo>
                <a:lnTo>
                  <a:pt x="6881952" y="3924122"/>
                </a:lnTo>
                <a:lnTo>
                  <a:pt x="6867964" y="3914293"/>
                </a:lnTo>
                <a:cubicBezTo>
                  <a:pt x="6859776" y="3906803"/>
                  <a:pt x="6852600" y="3898271"/>
                  <a:pt x="6846696" y="3888836"/>
                </a:cubicBezTo>
                <a:cubicBezTo>
                  <a:pt x="6820210" y="3846509"/>
                  <a:pt x="6824144" y="3793820"/>
                  <a:pt x="6856676" y="3755158"/>
                </a:cubicBezTo>
                <a:lnTo>
                  <a:pt x="6895546" y="3727796"/>
                </a:lnTo>
                <a:lnTo>
                  <a:pt x="6867951" y="3694983"/>
                </a:lnTo>
                <a:cubicBezTo>
                  <a:pt x="6858274" y="3676639"/>
                  <a:pt x="6852922" y="3656471"/>
                  <a:pt x="6852922" y="3635300"/>
                </a:cubicBezTo>
                <a:cubicBezTo>
                  <a:pt x="6852922" y="3550619"/>
                  <a:pt x="6938546" y="3481971"/>
                  <a:pt x="7044168" y="3481971"/>
                </a:cubicBezTo>
                <a:cubicBezTo>
                  <a:pt x="7070574" y="3481971"/>
                  <a:pt x="7095729" y="3486262"/>
                  <a:pt x="7118610" y="3494021"/>
                </a:cubicBezTo>
                <a:lnTo>
                  <a:pt x="7144369" y="3507945"/>
                </a:lnTo>
                <a:lnTo>
                  <a:pt x="7146121" y="3498091"/>
                </a:lnTo>
                <a:cubicBezTo>
                  <a:pt x="7152785" y="3480062"/>
                  <a:pt x="7162596" y="3463432"/>
                  <a:pt x="7175179" y="3449208"/>
                </a:cubicBezTo>
                <a:cubicBezTo>
                  <a:pt x="7203638" y="3417038"/>
                  <a:pt x="7243566" y="3400223"/>
                  <a:pt x="7284352" y="3403232"/>
                </a:cubicBezTo>
                <a:close/>
                <a:moveTo>
                  <a:pt x="7938194" y="3345069"/>
                </a:moveTo>
                <a:lnTo>
                  <a:pt x="8405751" y="3345069"/>
                </a:lnTo>
                <a:lnTo>
                  <a:pt x="8405751" y="3428728"/>
                </a:lnTo>
                <a:lnTo>
                  <a:pt x="8218642" y="3428728"/>
                </a:lnTo>
                <a:lnTo>
                  <a:pt x="8218642" y="3993082"/>
                </a:lnTo>
                <a:lnTo>
                  <a:pt x="8115661" y="3993082"/>
                </a:lnTo>
                <a:lnTo>
                  <a:pt x="8115661" y="3428728"/>
                </a:lnTo>
                <a:lnTo>
                  <a:pt x="7938194" y="3428728"/>
                </a:lnTo>
                <a:close/>
                <a:moveTo>
                  <a:pt x="8809147" y="3345064"/>
                </a:moveTo>
                <a:lnTo>
                  <a:pt x="8912128" y="3345064"/>
                </a:lnTo>
                <a:lnTo>
                  <a:pt x="8912128" y="3563954"/>
                </a:lnTo>
                <a:cubicBezTo>
                  <a:pt x="9131249" y="3378080"/>
                  <a:pt x="9200352" y="3563682"/>
                  <a:pt x="9205161" y="3592122"/>
                </a:cubicBezTo>
                <a:cubicBezTo>
                  <a:pt x="9205755" y="3726375"/>
                  <a:pt x="9206348" y="3860627"/>
                  <a:pt x="9206942" y="3994880"/>
                </a:cubicBezTo>
                <a:lnTo>
                  <a:pt x="9103961" y="3994880"/>
                </a:lnTo>
                <a:lnTo>
                  <a:pt x="9103961" y="3686425"/>
                </a:lnTo>
                <a:cubicBezTo>
                  <a:pt x="9087642" y="3526881"/>
                  <a:pt x="8933210" y="3598319"/>
                  <a:pt x="8912128" y="3686425"/>
                </a:cubicBezTo>
                <a:lnTo>
                  <a:pt x="8912128" y="3993079"/>
                </a:lnTo>
                <a:lnTo>
                  <a:pt x="8809147" y="3993079"/>
                </a:lnTo>
                <a:close/>
                <a:moveTo>
                  <a:pt x="7707333" y="3336447"/>
                </a:moveTo>
                <a:lnTo>
                  <a:pt x="7810314" y="3336447"/>
                </a:lnTo>
                <a:lnTo>
                  <a:pt x="7810314" y="3984462"/>
                </a:lnTo>
                <a:lnTo>
                  <a:pt x="7707333" y="3984462"/>
                </a:lnTo>
                <a:close/>
                <a:moveTo>
                  <a:pt x="5992224" y="3335706"/>
                </a:moveTo>
                <a:lnTo>
                  <a:pt x="6095205" y="3335706"/>
                </a:lnTo>
                <a:lnTo>
                  <a:pt x="6095205" y="3449728"/>
                </a:lnTo>
                <a:lnTo>
                  <a:pt x="5992224" y="3449728"/>
                </a:lnTo>
                <a:close/>
                <a:moveTo>
                  <a:pt x="5418058" y="3335704"/>
                </a:moveTo>
                <a:lnTo>
                  <a:pt x="5533429" y="3335704"/>
                </a:lnTo>
                <a:lnTo>
                  <a:pt x="5533429" y="3718965"/>
                </a:lnTo>
                <a:lnTo>
                  <a:pt x="5735073" y="3517321"/>
                </a:lnTo>
                <a:lnTo>
                  <a:pt x="5854839" y="3517321"/>
                </a:lnTo>
                <a:lnTo>
                  <a:pt x="5694530" y="3677631"/>
                </a:lnTo>
                <a:lnTo>
                  <a:pt x="5866433" y="3984462"/>
                </a:lnTo>
                <a:lnTo>
                  <a:pt x="5767147" y="3984462"/>
                </a:lnTo>
                <a:lnTo>
                  <a:pt x="5670814" y="3812518"/>
                </a:lnTo>
                <a:lnTo>
                  <a:pt x="5670814" y="3701346"/>
                </a:lnTo>
                <a:lnTo>
                  <a:pt x="5533429" y="3838731"/>
                </a:lnTo>
                <a:lnTo>
                  <a:pt x="5533429" y="3993080"/>
                </a:lnTo>
                <a:lnTo>
                  <a:pt x="5418058" y="3993080"/>
                </a:lnTo>
                <a:close/>
                <a:moveTo>
                  <a:pt x="10827056" y="312524"/>
                </a:moveTo>
                <a:lnTo>
                  <a:pt x="11045966" y="315639"/>
                </a:lnTo>
                <a:cubicBezTo>
                  <a:pt x="11466932" y="315639"/>
                  <a:pt x="12011392" y="656899"/>
                  <a:pt x="12011392" y="1077865"/>
                </a:cubicBezTo>
                <a:lnTo>
                  <a:pt x="12011391" y="1077865"/>
                </a:lnTo>
                <a:lnTo>
                  <a:pt x="12009251" y="1099092"/>
                </a:lnTo>
                <a:lnTo>
                  <a:pt x="11177673" y="1099092"/>
                </a:lnTo>
                <a:lnTo>
                  <a:pt x="11177673" y="1025440"/>
                </a:lnTo>
                <a:cubicBezTo>
                  <a:pt x="11177673" y="915448"/>
                  <a:pt x="11039073" y="826282"/>
                  <a:pt x="10868103" y="826282"/>
                </a:cubicBezTo>
                <a:cubicBezTo>
                  <a:pt x="10697133" y="826282"/>
                  <a:pt x="10558535" y="915448"/>
                  <a:pt x="10558535" y="1025440"/>
                </a:cubicBezTo>
                <a:cubicBezTo>
                  <a:pt x="10558535" y="1135433"/>
                  <a:pt x="10661274" y="1179775"/>
                  <a:pt x="10868103" y="1224599"/>
                </a:cubicBezTo>
                <a:cubicBezTo>
                  <a:pt x="11111965" y="1273515"/>
                  <a:pt x="12162501" y="1262716"/>
                  <a:pt x="12138249" y="2045080"/>
                </a:cubicBezTo>
                <a:cubicBezTo>
                  <a:pt x="12117411" y="2717305"/>
                  <a:pt x="11531486" y="2893889"/>
                  <a:pt x="11313270" y="2887988"/>
                </a:cubicBezTo>
                <a:cubicBezTo>
                  <a:pt x="10869170" y="2944433"/>
                  <a:pt x="10763735" y="2887988"/>
                  <a:pt x="10488968" y="2887988"/>
                </a:cubicBezTo>
                <a:cubicBezTo>
                  <a:pt x="10068002" y="2887988"/>
                  <a:pt x="9726742" y="2546728"/>
                  <a:pt x="9726742" y="2125762"/>
                </a:cubicBezTo>
                <a:lnTo>
                  <a:pt x="9726743" y="2125762"/>
                </a:lnTo>
                <a:lnTo>
                  <a:pt x="9728883" y="2104535"/>
                </a:lnTo>
                <a:lnTo>
                  <a:pt x="10560461" y="2104535"/>
                </a:lnTo>
                <a:lnTo>
                  <a:pt x="10560461" y="2178187"/>
                </a:lnTo>
                <a:cubicBezTo>
                  <a:pt x="10560461" y="2288179"/>
                  <a:pt x="10699061" y="2377345"/>
                  <a:pt x="10870031" y="2377345"/>
                </a:cubicBezTo>
                <a:cubicBezTo>
                  <a:pt x="11041001" y="2377345"/>
                  <a:pt x="11179599" y="2288179"/>
                  <a:pt x="11179599" y="2178187"/>
                </a:cubicBezTo>
                <a:cubicBezTo>
                  <a:pt x="11179599" y="2068194"/>
                  <a:pt x="11041001" y="1979028"/>
                  <a:pt x="10870031" y="1979028"/>
                </a:cubicBezTo>
                <a:cubicBezTo>
                  <a:pt x="10648183" y="1878777"/>
                  <a:pt x="10047160" y="1853675"/>
                  <a:pt x="9848509" y="1576684"/>
                </a:cubicBezTo>
                <a:cubicBezTo>
                  <a:pt x="9764652" y="1479878"/>
                  <a:pt x="9704777" y="1361729"/>
                  <a:pt x="9678124" y="1231479"/>
                </a:cubicBezTo>
                <a:lnTo>
                  <a:pt x="9662638" y="1077865"/>
                </a:lnTo>
                <a:lnTo>
                  <a:pt x="9678124" y="924250"/>
                </a:lnTo>
                <a:cubicBezTo>
                  <a:pt x="9749198" y="576916"/>
                  <a:pt x="10056519" y="315639"/>
                  <a:pt x="10424864" y="315639"/>
                </a:cubicBezTo>
                <a:close/>
                <a:moveTo>
                  <a:pt x="5616768" y="290998"/>
                </a:moveTo>
                <a:cubicBezTo>
                  <a:pt x="6064789" y="261600"/>
                  <a:pt x="6565566" y="518481"/>
                  <a:pt x="6562563" y="1147139"/>
                </a:cubicBezTo>
                <a:lnTo>
                  <a:pt x="6562563" y="2887988"/>
                </a:lnTo>
                <a:lnTo>
                  <a:pt x="5596793" y="2887988"/>
                </a:lnTo>
                <a:lnTo>
                  <a:pt x="5596793" y="1558105"/>
                </a:lnTo>
                <a:cubicBezTo>
                  <a:pt x="5598303" y="787141"/>
                  <a:pt x="4927462" y="984364"/>
                  <a:pt x="4928973" y="1558105"/>
                </a:cubicBezTo>
                <a:lnTo>
                  <a:pt x="4928973" y="2887989"/>
                </a:lnTo>
                <a:lnTo>
                  <a:pt x="3963204" y="2887989"/>
                </a:lnTo>
                <a:lnTo>
                  <a:pt x="3963204" y="314807"/>
                </a:lnTo>
                <a:lnTo>
                  <a:pt x="4928973" y="314807"/>
                </a:lnTo>
                <a:lnTo>
                  <a:pt x="4928973" y="838914"/>
                </a:lnTo>
                <a:cubicBezTo>
                  <a:pt x="4951757" y="509911"/>
                  <a:pt x="5268306" y="313864"/>
                  <a:pt x="5616768" y="290998"/>
                </a:cubicBezTo>
                <a:close/>
                <a:moveTo>
                  <a:pt x="8081734" y="288746"/>
                </a:moveTo>
                <a:cubicBezTo>
                  <a:pt x="8714199" y="288746"/>
                  <a:pt x="9241882" y="734233"/>
                  <a:pt x="9363921" y="1326449"/>
                </a:cubicBezTo>
                <a:lnTo>
                  <a:pt x="9364801" y="1332176"/>
                </a:lnTo>
                <a:lnTo>
                  <a:pt x="8467573" y="1332176"/>
                </a:lnTo>
                <a:lnTo>
                  <a:pt x="8460821" y="1268827"/>
                </a:lnTo>
                <a:cubicBezTo>
                  <a:pt x="8425632" y="1106164"/>
                  <a:pt x="8273473" y="983804"/>
                  <a:pt x="8091101" y="983804"/>
                </a:cubicBezTo>
                <a:cubicBezTo>
                  <a:pt x="7882674" y="983804"/>
                  <a:pt x="7713711" y="1143622"/>
                  <a:pt x="7713711" y="1340768"/>
                </a:cubicBezTo>
                <a:lnTo>
                  <a:pt x="7713711" y="1502800"/>
                </a:lnTo>
                <a:lnTo>
                  <a:pt x="7711923" y="1502800"/>
                </a:lnTo>
                <a:lnTo>
                  <a:pt x="7711923" y="1859763"/>
                </a:lnTo>
                <a:cubicBezTo>
                  <a:pt x="7711923" y="2056909"/>
                  <a:pt x="7880885" y="2216727"/>
                  <a:pt x="8089312" y="2216727"/>
                </a:cubicBezTo>
                <a:cubicBezTo>
                  <a:pt x="8271685" y="2216727"/>
                  <a:pt x="8423844" y="2094366"/>
                  <a:pt x="8459033" y="1931704"/>
                </a:cubicBezTo>
                <a:lnTo>
                  <a:pt x="8463692" y="1887988"/>
                </a:lnTo>
                <a:lnTo>
                  <a:pt x="9354158" y="1887988"/>
                </a:lnTo>
                <a:lnTo>
                  <a:pt x="9331671" y="1974835"/>
                </a:lnTo>
                <a:cubicBezTo>
                  <a:pt x="9165964" y="2503870"/>
                  <a:pt x="8669023" y="2887989"/>
                  <a:pt x="8081734" y="2887989"/>
                </a:cubicBezTo>
                <a:cubicBezTo>
                  <a:pt x="7358916" y="2887989"/>
                  <a:pt x="6772956" y="2306129"/>
                  <a:pt x="6772956" y="1588368"/>
                </a:cubicBezTo>
                <a:cubicBezTo>
                  <a:pt x="6772956" y="870606"/>
                  <a:pt x="7358916" y="288746"/>
                  <a:pt x="8081734" y="288746"/>
                </a:cubicBezTo>
                <a:close/>
                <a:moveTo>
                  <a:pt x="2854740" y="57041"/>
                </a:moveTo>
                <a:cubicBezTo>
                  <a:pt x="2959887" y="64438"/>
                  <a:pt x="3045028" y="171883"/>
                  <a:pt x="3043976" y="225737"/>
                </a:cubicBezTo>
                <a:cubicBezTo>
                  <a:pt x="2706941" y="128667"/>
                  <a:pt x="2672010" y="842419"/>
                  <a:pt x="3182612" y="618275"/>
                </a:cubicBezTo>
                <a:lnTo>
                  <a:pt x="3182612" y="3193981"/>
                </a:lnTo>
                <a:lnTo>
                  <a:pt x="582846" y="3193981"/>
                </a:lnTo>
                <a:cubicBezTo>
                  <a:pt x="1701296" y="2696316"/>
                  <a:pt x="2174291" y="127804"/>
                  <a:pt x="2808645" y="60445"/>
                </a:cubicBezTo>
                <a:cubicBezTo>
                  <a:pt x="2824290" y="56970"/>
                  <a:pt x="2839719" y="55985"/>
                  <a:pt x="2854740" y="57041"/>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spTree>
    <p:extLst>
      <p:ext uri="{BB962C8B-B14F-4D97-AF65-F5344CB8AC3E}">
        <p14:creationId xmlns:p14="http://schemas.microsoft.com/office/powerpoint/2010/main" val="15852644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 Left Picture &amp; Text">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365919" y="1195074"/>
            <a:ext cx="5201975" cy="5028311"/>
          </a:xfrm>
          <a:prstGeom prst="rect">
            <a:avLst/>
          </a:prstGeom>
        </p:spPr>
        <p:txBody>
          <a:bodyPr/>
          <a:lstStyle>
            <a:lvl1pPr>
              <a:defRPr/>
            </a:lvl1pPr>
          </a:lstStyle>
          <a:p>
            <a:r>
              <a:rPr lang="en-GB" dirty="0" smtClean="0"/>
              <a:t>Insert Picture/ Chart here</a:t>
            </a:r>
            <a:endParaRPr lang="en-GB" dirty="0"/>
          </a:p>
        </p:txBody>
      </p:sp>
      <p:sp>
        <p:nvSpPr>
          <p:cNvPr id="3" name="Text Placeholder 2"/>
          <p:cNvSpPr>
            <a:spLocks noGrp="1"/>
          </p:cNvSpPr>
          <p:nvPr>
            <p:ph type="body" sz="quarter" idx="11" hasCustomPrompt="1"/>
          </p:nvPr>
        </p:nvSpPr>
        <p:spPr>
          <a:xfrm>
            <a:off x="5936776" y="1195069"/>
            <a:ext cx="5534277" cy="5027608"/>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2" hasCustomPrompt="1"/>
          </p:nvPr>
        </p:nvSpPr>
        <p:spPr>
          <a:xfrm>
            <a:off x="366450" y="273314"/>
            <a:ext cx="11104604" cy="819151"/>
          </a:xfrm>
          <a:prstGeom prst="rect">
            <a:avLst/>
          </a:prstGeom>
        </p:spPr>
        <p:txBody>
          <a:bodyPr anchor="ctr"/>
          <a:lstStyle>
            <a:lvl1pPr marL="0" indent="0">
              <a:buNone/>
              <a:defRPr sz="4267" b="1" baseline="0"/>
            </a:lvl1pPr>
            <a:lvl2pPr>
              <a:defRPr sz="4267"/>
            </a:lvl2pPr>
            <a:lvl3pPr>
              <a:defRPr sz="4267"/>
            </a:lvl3pPr>
            <a:lvl4pPr>
              <a:defRPr sz="4267"/>
            </a:lvl4pPr>
            <a:lvl5pPr>
              <a:defRPr sz="4267"/>
            </a:lvl5pPr>
          </a:lstStyle>
          <a:p>
            <a:pPr lvl="0"/>
            <a:r>
              <a:rPr lang="en-US" dirty="0" smtClean="0"/>
              <a:t>Key title here</a:t>
            </a:r>
            <a:endParaRPr lang="en-US" dirty="0"/>
          </a:p>
        </p:txBody>
      </p:sp>
      <p:sp>
        <p:nvSpPr>
          <p:cNvPr id="1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8"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10" name="TextBox 9"/>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2703534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 Right Picture &amp; Text">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6180087" y="1273224"/>
            <a:ext cx="5353095" cy="4895387"/>
          </a:xfrm>
          <a:prstGeom prst="rect">
            <a:avLst/>
          </a:prstGeom>
        </p:spPr>
        <p:txBody>
          <a:bodyPr/>
          <a:lstStyle>
            <a:lvl1pPr>
              <a:defRPr/>
            </a:lvl1pPr>
          </a:lstStyle>
          <a:p>
            <a:r>
              <a:rPr lang="en-GB" dirty="0" smtClean="0"/>
              <a:t>Insert Picture/ Chart here</a:t>
            </a:r>
            <a:endParaRPr lang="en-GB" dirty="0"/>
          </a:p>
        </p:txBody>
      </p:sp>
      <p:sp>
        <p:nvSpPr>
          <p:cNvPr id="3" name="Text Placeholder 2"/>
          <p:cNvSpPr>
            <a:spLocks noGrp="1"/>
          </p:cNvSpPr>
          <p:nvPr>
            <p:ph type="body" sz="quarter" idx="11" hasCustomPrompt="1"/>
          </p:nvPr>
        </p:nvSpPr>
        <p:spPr>
          <a:xfrm>
            <a:off x="366449" y="1255731"/>
            <a:ext cx="5498323" cy="4912879"/>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2" hasCustomPrompt="1"/>
          </p:nvPr>
        </p:nvSpPr>
        <p:spPr>
          <a:xfrm>
            <a:off x="366449" y="273314"/>
            <a:ext cx="11144907" cy="819151"/>
          </a:xfrm>
          <a:prstGeom prst="rect">
            <a:avLst/>
          </a:prstGeom>
        </p:spPr>
        <p:txBody>
          <a:bodyPr anchor="ctr"/>
          <a:lstStyle>
            <a:lvl1pPr marL="0" indent="0">
              <a:buNone/>
              <a:defRPr sz="4267" b="1" baseline="0"/>
            </a:lvl1pPr>
            <a:lvl2pPr>
              <a:defRPr sz="4267"/>
            </a:lvl2pPr>
            <a:lvl3pPr>
              <a:defRPr sz="4267"/>
            </a:lvl3pPr>
            <a:lvl4pPr>
              <a:defRPr sz="4267"/>
            </a:lvl4pPr>
            <a:lvl5pPr>
              <a:defRPr sz="4267"/>
            </a:lvl5pPr>
          </a:lstStyle>
          <a:p>
            <a:pPr lvl="0"/>
            <a:r>
              <a:rPr lang="en-US" dirty="0" smtClean="0"/>
              <a:t>Key title here</a:t>
            </a:r>
            <a:endParaRPr lang="en-US" dirty="0"/>
          </a:p>
        </p:txBody>
      </p:sp>
      <p:sp>
        <p:nvSpPr>
          <p:cNvPr id="1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8"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10" name="TextBox 9"/>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39950590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3 column">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46881" y="324182"/>
            <a:ext cx="11193479" cy="808583"/>
          </a:xfrm>
          <a:prstGeom prst="rect">
            <a:avLst/>
          </a:prstGeom>
        </p:spPr>
        <p:txBody>
          <a:bodyPr anchor="ctr"/>
          <a:lstStyle>
            <a:lvl1pPr>
              <a:defRPr sz="4267" b="1"/>
            </a:lvl1pPr>
          </a:lstStyle>
          <a:p>
            <a:r>
              <a:rPr lang="en-US" dirty="0" smtClean="0"/>
              <a:t>Key title here</a:t>
            </a:r>
            <a:endParaRPr lang="en-US" dirty="0"/>
          </a:p>
        </p:txBody>
      </p:sp>
      <p:sp>
        <p:nvSpPr>
          <p:cNvPr id="31" name="Text Placeholder 30"/>
          <p:cNvSpPr>
            <a:spLocks noGrp="1"/>
          </p:cNvSpPr>
          <p:nvPr>
            <p:ph type="body" sz="quarter" idx="10" hasCustomPrompt="1"/>
          </p:nvPr>
        </p:nvSpPr>
        <p:spPr>
          <a:xfrm>
            <a:off x="346882" y="1637753"/>
            <a:ext cx="3529013" cy="4531035"/>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30"/>
          <p:cNvSpPr>
            <a:spLocks noGrp="1"/>
          </p:cNvSpPr>
          <p:nvPr>
            <p:ph type="body" sz="quarter" idx="11" hasCustomPrompt="1"/>
          </p:nvPr>
        </p:nvSpPr>
        <p:spPr>
          <a:xfrm>
            <a:off x="4179114" y="1637753"/>
            <a:ext cx="3529013" cy="4531035"/>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30"/>
          <p:cNvSpPr>
            <a:spLocks noGrp="1"/>
          </p:cNvSpPr>
          <p:nvPr>
            <p:ph type="body" sz="quarter" idx="12" hasCustomPrompt="1"/>
          </p:nvPr>
        </p:nvSpPr>
        <p:spPr>
          <a:xfrm>
            <a:off x="8011348" y="1637753"/>
            <a:ext cx="3529013" cy="4531035"/>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9"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11" name="TextBox 10"/>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3964397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 Column">
    <p:spTree>
      <p:nvGrpSpPr>
        <p:cNvPr id="1" name=""/>
        <p:cNvGrpSpPr/>
        <p:nvPr/>
      </p:nvGrpSpPr>
      <p:grpSpPr>
        <a:xfrm>
          <a:off x="0" y="0"/>
          <a:ext cx="0" cy="0"/>
          <a:chOff x="0" y="0"/>
          <a:chExt cx="0" cy="0"/>
        </a:xfrm>
      </p:grpSpPr>
      <p:sp>
        <p:nvSpPr>
          <p:cNvPr id="34" name="Title 3"/>
          <p:cNvSpPr>
            <a:spLocks noGrp="1"/>
          </p:cNvSpPr>
          <p:nvPr>
            <p:ph type="title" hasCustomPrompt="1"/>
          </p:nvPr>
        </p:nvSpPr>
        <p:spPr>
          <a:xfrm>
            <a:off x="346885" y="337830"/>
            <a:ext cx="11147668" cy="808583"/>
          </a:xfrm>
          <a:prstGeom prst="rect">
            <a:avLst/>
          </a:prstGeom>
        </p:spPr>
        <p:txBody>
          <a:bodyPr anchor="ctr"/>
          <a:lstStyle>
            <a:lvl1pPr>
              <a:defRPr sz="4267" b="1"/>
            </a:lvl1pPr>
          </a:lstStyle>
          <a:p>
            <a:r>
              <a:rPr lang="en-US" dirty="0" smtClean="0"/>
              <a:t>Key title here</a:t>
            </a:r>
            <a:endParaRPr lang="en-US" dirty="0"/>
          </a:p>
        </p:txBody>
      </p:sp>
      <p:sp>
        <p:nvSpPr>
          <p:cNvPr id="7" name="Text Placeholder 6"/>
          <p:cNvSpPr>
            <a:spLocks noGrp="1"/>
          </p:cNvSpPr>
          <p:nvPr>
            <p:ph type="body" sz="quarter" idx="10" hasCustomPrompt="1"/>
          </p:nvPr>
        </p:nvSpPr>
        <p:spPr>
          <a:xfrm>
            <a:off x="350693" y="1842452"/>
            <a:ext cx="5217595" cy="4094163"/>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Text Placeholder 6"/>
          <p:cNvSpPr>
            <a:spLocks noGrp="1"/>
          </p:cNvSpPr>
          <p:nvPr>
            <p:ph type="body" sz="quarter" idx="11" hasCustomPrompt="1"/>
          </p:nvPr>
        </p:nvSpPr>
        <p:spPr>
          <a:xfrm>
            <a:off x="5936779" y="1842452"/>
            <a:ext cx="5557772" cy="4094163"/>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8"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10" name="TextBox 9"/>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1013582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for Multimedia">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46881" y="337830"/>
            <a:ext cx="11083119" cy="808583"/>
          </a:xfrm>
          <a:prstGeom prst="rect">
            <a:avLst/>
          </a:prstGeom>
        </p:spPr>
        <p:txBody>
          <a:bodyPr anchor="ctr"/>
          <a:lstStyle>
            <a:lvl1pPr>
              <a:defRPr sz="4267" b="1"/>
            </a:lvl1pPr>
          </a:lstStyle>
          <a:p>
            <a:r>
              <a:rPr lang="en-US" dirty="0" smtClean="0"/>
              <a:t>Key title here</a:t>
            </a:r>
            <a:endParaRPr lang="en-US" dirty="0"/>
          </a:p>
        </p:txBody>
      </p:sp>
      <p:sp>
        <p:nvSpPr>
          <p:cNvPr id="5" name="Content Placeholder 4"/>
          <p:cNvSpPr>
            <a:spLocks noGrp="1"/>
          </p:cNvSpPr>
          <p:nvPr>
            <p:ph sz="quarter" idx="10" hasCustomPrompt="1"/>
          </p:nvPr>
        </p:nvSpPr>
        <p:spPr>
          <a:xfrm>
            <a:off x="346885" y="1392239"/>
            <a:ext cx="11083119" cy="4803775"/>
          </a:xfrm>
          <a:prstGeom prst="rect">
            <a:avLst/>
          </a:prstGeom>
        </p:spPr>
        <p:txBody>
          <a:bodyPr/>
          <a:lstStyle>
            <a:lvl1pPr>
              <a:defRPr/>
            </a:lvl1pPr>
          </a:lstStyle>
          <a:p>
            <a:pPr lvl="0"/>
            <a:r>
              <a:rPr lang="en-US" dirty="0" smtClean="0"/>
              <a:t>Insert chart/ content here</a:t>
            </a:r>
            <a:endParaRPr lang="en-US" dirty="0"/>
          </a:p>
        </p:txBody>
      </p:sp>
      <p:sp>
        <p:nvSpPr>
          <p:cNvPr id="11"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2878776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6 box cont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46885" y="337830"/>
            <a:ext cx="11124172" cy="808583"/>
          </a:xfrm>
          <a:prstGeom prst="rect">
            <a:avLst/>
          </a:prstGeom>
        </p:spPr>
        <p:txBody>
          <a:bodyPr anchor="ctr"/>
          <a:lstStyle>
            <a:lvl1pPr>
              <a:defRPr sz="4267" b="1"/>
            </a:lvl1pPr>
          </a:lstStyle>
          <a:p>
            <a:r>
              <a:rPr lang="en-US" dirty="0" smtClean="0"/>
              <a:t>Key title here</a:t>
            </a:r>
            <a:endParaRPr lang="en-US" dirty="0"/>
          </a:p>
        </p:txBody>
      </p:sp>
      <p:sp>
        <p:nvSpPr>
          <p:cNvPr id="5" name="Content Placeholder 4"/>
          <p:cNvSpPr>
            <a:spLocks noGrp="1"/>
          </p:cNvSpPr>
          <p:nvPr>
            <p:ph sz="quarter" idx="10" hasCustomPrompt="1"/>
          </p:nvPr>
        </p:nvSpPr>
        <p:spPr>
          <a:xfrm>
            <a:off x="579679" y="1419672"/>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6" name="Content Placeholder 4"/>
          <p:cNvSpPr>
            <a:spLocks noGrp="1"/>
          </p:cNvSpPr>
          <p:nvPr>
            <p:ph sz="quarter" idx="11" hasCustomPrompt="1"/>
          </p:nvPr>
        </p:nvSpPr>
        <p:spPr>
          <a:xfrm>
            <a:off x="4369205" y="1419671"/>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7" name="Content Placeholder 4"/>
          <p:cNvSpPr>
            <a:spLocks noGrp="1"/>
          </p:cNvSpPr>
          <p:nvPr>
            <p:ph sz="quarter" idx="12" hasCustomPrompt="1"/>
          </p:nvPr>
        </p:nvSpPr>
        <p:spPr>
          <a:xfrm>
            <a:off x="8158732" y="1419671"/>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11" name="Content Placeholder 4"/>
          <p:cNvSpPr>
            <a:spLocks noGrp="1"/>
          </p:cNvSpPr>
          <p:nvPr>
            <p:ph sz="quarter" idx="13" hasCustomPrompt="1"/>
          </p:nvPr>
        </p:nvSpPr>
        <p:spPr>
          <a:xfrm>
            <a:off x="579679" y="3974079"/>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12" name="Content Placeholder 4"/>
          <p:cNvSpPr>
            <a:spLocks noGrp="1"/>
          </p:cNvSpPr>
          <p:nvPr>
            <p:ph sz="quarter" idx="14" hasCustomPrompt="1"/>
          </p:nvPr>
        </p:nvSpPr>
        <p:spPr>
          <a:xfrm>
            <a:off x="4369205" y="3974077"/>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13" name="Content Placeholder 4"/>
          <p:cNvSpPr>
            <a:spLocks noGrp="1"/>
          </p:cNvSpPr>
          <p:nvPr>
            <p:ph sz="quarter" idx="15" hasCustomPrompt="1"/>
          </p:nvPr>
        </p:nvSpPr>
        <p:spPr>
          <a:xfrm>
            <a:off x="8158732" y="3974077"/>
            <a:ext cx="3168000" cy="2160000"/>
          </a:xfrm>
          <a:prstGeom prst="rect">
            <a:avLst/>
          </a:prstGeom>
        </p:spPr>
        <p:txBody>
          <a:bodyPr/>
          <a:lstStyle>
            <a:lvl1pPr>
              <a:defRPr sz="2667"/>
            </a:lvl1pPr>
          </a:lstStyle>
          <a:p>
            <a:pPr lvl="0"/>
            <a:r>
              <a:rPr lang="en-US" dirty="0" smtClean="0"/>
              <a:t>Click to add content</a:t>
            </a:r>
            <a:endParaRPr lang="en-US" dirty="0"/>
          </a:p>
        </p:txBody>
      </p:sp>
      <p:sp>
        <p:nvSpPr>
          <p:cNvPr id="18"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14"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16" name="TextBox 15"/>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1897065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 Singtel Big Imag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2000" cy="6858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6" name="Date Placeholder 3"/>
          <p:cNvSpPr>
            <a:spLocks noGrp="1"/>
          </p:cNvSpPr>
          <p:nvPr>
            <p:ph type="dt" sz="half" idx="2"/>
          </p:nvPr>
        </p:nvSpPr>
        <p:spPr>
          <a:xfrm>
            <a:off x="1770109" y="6448171"/>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a:defRPr/>
            </a:pPr>
            <a:endParaRPr lang="en-SG" dirty="0"/>
          </a:p>
        </p:txBody>
      </p:sp>
      <p:sp>
        <p:nvSpPr>
          <p:cNvPr id="8" name="TextBox 7"/>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3155760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48930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Tree>
    <p:extLst>
      <p:ext uri="{BB962C8B-B14F-4D97-AF65-F5344CB8AC3E}">
        <p14:creationId xmlns:p14="http://schemas.microsoft.com/office/powerpoint/2010/main" val="3113926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1" y="5969001"/>
            <a:ext cx="10573959" cy="707886"/>
          </a:xfrm>
          <a:prstGeom prst="rect">
            <a:avLst/>
          </a:prstGeom>
        </p:spPr>
        <p:txBody>
          <a:bodyPr wrap="square">
            <a:spAutoFit/>
          </a:bodyPr>
          <a:lstStyle/>
          <a:p>
            <a:pPr>
              <a:defRPr/>
            </a:pPr>
            <a:r>
              <a:rPr lang="en-SG" sz="1000" b="1" dirty="0">
                <a:solidFill>
                  <a:schemeClr val="accent1">
                    <a:lumMod val="25000"/>
                  </a:schemeClr>
                </a:solidFill>
                <a:latin typeface="Arial" pitchFamily="34" charset="0"/>
                <a:cs typeface="Arial" pitchFamily="34" charset="0"/>
              </a:rPr>
              <a:t>Disclaimer: </a:t>
            </a:r>
            <a:r>
              <a:rPr lang="en-SG" sz="1000" dirty="0">
                <a:solidFill>
                  <a:schemeClr val="accent1">
                    <a:lumMod val="25000"/>
                  </a:schemeClr>
                </a:solidFill>
                <a:latin typeface="Arial" pitchFamily="34" charset="0"/>
                <a:cs typeface="Arial" pitchFamily="34" charset="0"/>
              </a:rPr>
              <a:t>This material that follows is a presentation of general background information about </a:t>
            </a:r>
            <a:r>
              <a:rPr lang="en-SG" sz="1000" dirty="0" smtClean="0">
                <a:solidFill>
                  <a:schemeClr val="accent1">
                    <a:lumMod val="25000"/>
                  </a:schemeClr>
                </a:solidFill>
                <a:latin typeface="Arial" pitchFamily="34" charset="0"/>
                <a:cs typeface="Arial" pitchFamily="34" charset="0"/>
              </a:rPr>
              <a:t>NCS </a:t>
            </a:r>
            <a:r>
              <a:rPr lang="en-SG" sz="1000" dirty="0">
                <a:solidFill>
                  <a:schemeClr val="accent1">
                    <a:lumMod val="25000"/>
                  </a:schemeClr>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3" y="2838846"/>
            <a:ext cx="6748552" cy="830591"/>
          </a:xfrm>
          <a:prstGeom prst="rect">
            <a:avLst/>
          </a:prstGeom>
        </p:spPr>
      </p:pic>
    </p:spTree>
    <p:extLst>
      <p:ext uri="{BB962C8B-B14F-4D97-AF65-F5344CB8AC3E}">
        <p14:creationId xmlns:p14="http://schemas.microsoft.com/office/powerpoint/2010/main" val="328883935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5867" b="0" i="0" u="none" strike="noStrike" cap="none">
                <a:solidFill>
                  <a:schemeClr val="dk1"/>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17" name="Shape 17"/>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457178" marR="0" lvl="0" indent="-186258" algn="l" rtl="0">
              <a:spcBef>
                <a:spcPts val="853"/>
              </a:spcBef>
              <a:buClr>
                <a:schemeClr val="dk1"/>
              </a:buClr>
              <a:buSzPct val="100000"/>
              <a:buFont typeface="Arial"/>
              <a:buChar char="•"/>
              <a:defRPr sz="4267" b="0" i="0" u="none" strike="noStrike" cap="none">
                <a:solidFill>
                  <a:schemeClr val="dk1"/>
                </a:solidFill>
                <a:latin typeface="Arial"/>
                <a:ea typeface="Arial"/>
                <a:cs typeface="Arial"/>
                <a:sym typeface="Arial"/>
              </a:defRPr>
            </a:lvl1pPr>
            <a:lvl2pPr marL="990550" marR="0" lvl="1" indent="-143927" algn="l" rtl="0">
              <a:spcBef>
                <a:spcPts val="747"/>
              </a:spcBef>
              <a:buClr>
                <a:schemeClr val="dk1"/>
              </a:buClr>
              <a:buSzPct val="100000"/>
              <a:buFont typeface="Arial"/>
              <a:buChar char="–"/>
              <a:defRPr sz="3733" b="0" i="0" u="none" strike="noStrike" cap="none">
                <a:solidFill>
                  <a:schemeClr val="dk1"/>
                </a:solidFill>
                <a:latin typeface="Arial"/>
                <a:ea typeface="Arial"/>
                <a:cs typeface="Arial"/>
                <a:sym typeface="Arial"/>
              </a:defRPr>
            </a:lvl2pPr>
            <a:lvl3pPr marL="1523925" marR="0" lvl="2" indent="-101595"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3pPr>
            <a:lvl4pPr marL="2133493" marR="0" lvl="3"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4pPr>
            <a:lvl5pPr marL="2743062" marR="0" lvl="4"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5pPr>
            <a:lvl6pPr marL="3352632" marR="0" lvl="5"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6pPr>
            <a:lvl7pPr marL="3962202" marR="0" lvl="6"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7pPr>
            <a:lvl8pPr marL="4571772" marR="0" lvl="7"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8pPr>
            <a:lvl9pPr marL="5181341" marR="0" lvl="8"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609611" y="6356352"/>
            <a:ext cx="2844799" cy="365125"/>
          </a:xfrm>
          <a:prstGeom prst="rect">
            <a:avLst/>
          </a:prstGeom>
          <a:noFill/>
          <a:ln>
            <a:noFill/>
          </a:ln>
        </p:spPr>
        <p:txBody>
          <a:bodyPr lIns="91425" tIns="91425" rIns="91425" bIns="91425" anchor="ctr" anchorCtr="0"/>
          <a:lstStyle>
            <a:lvl1pPr marL="0" marR="0" lvl="0" indent="0" algn="l" rtl="0">
              <a:spcBef>
                <a:spcPts val="0"/>
              </a:spcBef>
              <a:buNone/>
              <a:defRPr sz="1600" b="0" i="0" u="none" strike="noStrike" cap="none">
                <a:solidFill>
                  <a:srgbClr val="888888"/>
                </a:solidFill>
                <a:latin typeface="Arial"/>
                <a:ea typeface="Arial"/>
                <a:cs typeface="Arial"/>
                <a:sym typeface="Arial"/>
              </a:defRPr>
            </a:lvl1pPr>
            <a:lvl2pPr marL="609570" marR="0" lvl="1" indent="0" algn="l" rtl="0">
              <a:spcBef>
                <a:spcPts val="0"/>
              </a:spcBef>
              <a:buNone/>
              <a:defRPr sz="2400" b="0" i="0" u="none" strike="noStrike" cap="none">
                <a:solidFill>
                  <a:schemeClr val="dk1"/>
                </a:solidFill>
                <a:latin typeface="Arial"/>
                <a:ea typeface="Arial"/>
                <a:cs typeface="Arial"/>
                <a:sym typeface="Arial"/>
              </a:defRPr>
            </a:lvl2pPr>
            <a:lvl3pPr marL="1219140" marR="0" lvl="2" indent="0" algn="l" rtl="0">
              <a:spcBef>
                <a:spcPts val="0"/>
              </a:spcBef>
              <a:buNone/>
              <a:defRPr sz="2400" b="0" i="0" u="none" strike="noStrike" cap="none">
                <a:solidFill>
                  <a:schemeClr val="dk1"/>
                </a:solidFill>
                <a:latin typeface="Arial"/>
                <a:ea typeface="Arial"/>
                <a:cs typeface="Arial"/>
                <a:sym typeface="Arial"/>
              </a:defRPr>
            </a:lvl3pPr>
            <a:lvl4pPr marL="1828709" marR="0" lvl="3" indent="0" algn="l" rtl="0">
              <a:spcBef>
                <a:spcPts val="0"/>
              </a:spcBef>
              <a:buNone/>
              <a:defRPr sz="2400" b="0" i="0" u="none" strike="noStrike" cap="none">
                <a:solidFill>
                  <a:schemeClr val="dk1"/>
                </a:solidFill>
                <a:latin typeface="Arial"/>
                <a:ea typeface="Arial"/>
                <a:cs typeface="Arial"/>
                <a:sym typeface="Arial"/>
              </a:defRPr>
            </a:lvl4pPr>
            <a:lvl5pPr marL="2438278" marR="0" lvl="4" indent="0" algn="l" rtl="0">
              <a:spcBef>
                <a:spcPts val="0"/>
              </a:spcBef>
              <a:buNone/>
              <a:defRPr sz="2400" b="0" i="0" u="none" strike="noStrike" cap="none">
                <a:solidFill>
                  <a:schemeClr val="dk1"/>
                </a:solidFill>
                <a:latin typeface="Arial"/>
                <a:ea typeface="Arial"/>
                <a:cs typeface="Arial"/>
                <a:sym typeface="Arial"/>
              </a:defRPr>
            </a:lvl5pPr>
            <a:lvl6pPr marL="3047848" marR="0" lvl="5" indent="0" algn="l" rtl="0">
              <a:spcBef>
                <a:spcPts val="0"/>
              </a:spcBef>
              <a:buNone/>
              <a:defRPr sz="2400" b="0" i="0" u="none" strike="noStrike" cap="none">
                <a:solidFill>
                  <a:schemeClr val="dk1"/>
                </a:solidFill>
                <a:latin typeface="Arial"/>
                <a:ea typeface="Arial"/>
                <a:cs typeface="Arial"/>
                <a:sym typeface="Arial"/>
              </a:defRPr>
            </a:lvl6pPr>
            <a:lvl7pPr marL="3657418" marR="0" lvl="6" indent="0" algn="l" rtl="0">
              <a:spcBef>
                <a:spcPts val="0"/>
              </a:spcBef>
              <a:buNone/>
              <a:defRPr sz="2400" b="0" i="0" u="none" strike="noStrike" cap="none">
                <a:solidFill>
                  <a:schemeClr val="dk1"/>
                </a:solidFill>
                <a:latin typeface="Arial"/>
                <a:ea typeface="Arial"/>
                <a:cs typeface="Arial"/>
                <a:sym typeface="Arial"/>
              </a:defRPr>
            </a:lvl7pPr>
            <a:lvl8pPr marL="4266987" marR="0" lvl="7" indent="0" algn="l" rtl="0">
              <a:spcBef>
                <a:spcPts val="0"/>
              </a:spcBef>
              <a:buNone/>
              <a:defRPr sz="2400" b="0" i="0" u="none" strike="noStrike" cap="none">
                <a:solidFill>
                  <a:schemeClr val="dk1"/>
                </a:solidFill>
                <a:latin typeface="Arial"/>
                <a:ea typeface="Arial"/>
                <a:cs typeface="Arial"/>
                <a:sym typeface="Arial"/>
              </a:defRPr>
            </a:lvl8pPr>
            <a:lvl9pPr marL="4876557" marR="0" lvl="8" indent="0" algn="l" rtl="0">
              <a:spcBef>
                <a:spcPts val="0"/>
              </a:spcBef>
              <a:buNone/>
              <a:defRPr sz="24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4165600" y="6356352"/>
            <a:ext cx="3860800" cy="365125"/>
          </a:xfrm>
          <a:prstGeom prst="rect">
            <a:avLst/>
          </a:prstGeom>
          <a:noFill/>
          <a:ln>
            <a:noFill/>
          </a:ln>
        </p:spPr>
        <p:txBody>
          <a:bodyPr lIns="91425" tIns="91425" rIns="91425" bIns="91425" anchor="ctr" anchorCtr="0"/>
          <a:lstStyle>
            <a:lvl1pPr marL="0" marR="0" lvl="0" indent="0" algn="ctr" rtl="0">
              <a:spcBef>
                <a:spcPts val="0"/>
              </a:spcBef>
              <a:buNone/>
              <a:defRPr sz="1600" b="0" i="0" u="none" strike="noStrike" cap="none">
                <a:solidFill>
                  <a:srgbClr val="888888"/>
                </a:solidFill>
                <a:latin typeface="Arial"/>
                <a:ea typeface="Arial"/>
                <a:cs typeface="Arial"/>
                <a:sym typeface="Arial"/>
              </a:defRPr>
            </a:lvl1pPr>
            <a:lvl2pPr marL="609570" marR="0" lvl="1" indent="0" algn="l" rtl="0">
              <a:spcBef>
                <a:spcPts val="0"/>
              </a:spcBef>
              <a:buNone/>
              <a:defRPr sz="2400" b="0" i="0" u="none" strike="noStrike" cap="none">
                <a:solidFill>
                  <a:schemeClr val="dk1"/>
                </a:solidFill>
                <a:latin typeface="Arial"/>
                <a:ea typeface="Arial"/>
                <a:cs typeface="Arial"/>
                <a:sym typeface="Arial"/>
              </a:defRPr>
            </a:lvl2pPr>
            <a:lvl3pPr marL="1219140" marR="0" lvl="2" indent="0" algn="l" rtl="0">
              <a:spcBef>
                <a:spcPts val="0"/>
              </a:spcBef>
              <a:buNone/>
              <a:defRPr sz="2400" b="0" i="0" u="none" strike="noStrike" cap="none">
                <a:solidFill>
                  <a:schemeClr val="dk1"/>
                </a:solidFill>
                <a:latin typeface="Arial"/>
                <a:ea typeface="Arial"/>
                <a:cs typeface="Arial"/>
                <a:sym typeface="Arial"/>
              </a:defRPr>
            </a:lvl3pPr>
            <a:lvl4pPr marL="1828709" marR="0" lvl="3" indent="0" algn="l" rtl="0">
              <a:spcBef>
                <a:spcPts val="0"/>
              </a:spcBef>
              <a:buNone/>
              <a:defRPr sz="2400" b="0" i="0" u="none" strike="noStrike" cap="none">
                <a:solidFill>
                  <a:schemeClr val="dk1"/>
                </a:solidFill>
                <a:latin typeface="Arial"/>
                <a:ea typeface="Arial"/>
                <a:cs typeface="Arial"/>
                <a:sym typeface="Arial"/>
              </a:defRPr>
            </a:lvl4pPr>
            <a:lvl5pPr marL="2438278" marR="0" lvl="4" indent="0" algn="l" rtl="0">
              <a:spcBef>
                <a:spcPts val="0"/>
              </a:spcBef>
              <a:buNone/>
              <a:defRPr sz="2400" b="0" i="0" u="none" strike="noStrike" cap="none">
                <a:solidFill>
                  <a:schemeClr val="dk1"/>
                </a:solidFill>
                <a:latin typeface="Arial"/>
                <a:ea typeface="Arial"/>
                <a:cs typeface="Arial"/>
                <a:sym typeface="Arial"/>
              </a:defRPr>
            </a:lvl5pPr>
            <a:lvl6pPr marL="3047848" marR="0" lvl="5" indent="0" algn="l" rtl="0">
              <a:spcBef>
                <a:spcPts val="0"/>
              </a:spcBef>
              <a:buNone/>
              <a:defRPr sz="2400" b="0" i="0" u="none" strike="noStrike" cap="none">
                <a:solidFill>
                  <a:schemeClr val="dk1"/>
                </a:solidFill>
                <a:latin typeface="Arial"/>
                <a:ea typeface="Arial"/>
                <a:cs typeface="Arial"/>
                <a:sym typeface="Arial"/>
              </a:defRPr>
            </a:lvl6pPr>
            <a:lvl7pPr marL="3657418" marR="0" lvl="6" indent="0" algn="l" rtl="0">
              <a:spcBef>
                <a:spcPts val="0"/>
              </a:spcBef>
              <a:buNone/>
              <a:defRPr sz="2400" b="0" i="0" u="none" strike="noStrike" cap="none">
                <a:solidFill>
                  <a:schemeClr val="dk1"/>
                </a:solidFill>
                <a:latin typeface="Arial"/>
                <a:ea typeface="Arial"/>
                <a:cs typeface="Arial"/>
                <a:sym typeface="Arial"/>
              </a:defRPr>
            </a:lvl7pPr>
            <a:lvl8pPr marL="4266987" marR="0" lvl="7" indent="0" algn="l" rtl="0">
              <a:spcBef>
                <a:spcPts val="0"/>
              </a:spcBef>
              <a:buNone/>
              <a:defRPr sz="2400" b="0" i="0" u="none" strike="noStrike" cap="none">
                <a:solidFill>
                  <a:schemeClr val="dk1"/>
                </a:solidFill>
                <a:latin typeface="Arial"/>
                <a:ea typeface="Arial"/>
                <a:cs typeface="Arial"/>
                <a:sym typeface="Arial"/>
              </a:defRPr>
            </a:lvl8pPr>
            <a:lvl9pPr marL="4876557" marR="0" lvl="8" indent="0" algn="l" rtl="0">
              <a:spcBef>
                <a:spcPts val="0"/>
              </a:spcBef>
              <a:buNone/>
              <a:defRPr sz="24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8737611" y="6356352"/>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600">
                <a:solidFill>
                  <a:srgbClr val="888888"/>
                </a:solidFill>
              </a:rPr>
              <a:pPr algn="r">
                <a:buSzPct val="25000"/>
              </a:pPr>
              <a:t>‹#›</a:t>
            </a:fld>
            <a:endParaRPr lang="en-US" sz="1600">
              <a:solidFill>
                <a:srgbClr val="888888"/>
              </a:solidFill>
            </a:endParaRPr>
          </a:p>
        </p:txBody>
      </p:sp>
    </p:spTree>
    <p:extLst>
      <p:ext uri="{BB962C8B-B14F-4D97-AF65-F5344CB8AC3E}">
        <p14:creationId xmlns:p14="http://schemas.microsoft.com/office/powerpoint/2010/main" val="24338468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Divider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30458"/>
            <a:ext cx="12252198" cy="6888458"/>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2545" y="580415"/>
            <a:ext cx="2931532" cy="5925627"/>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Section Divider</a:t>
            </a:r>
            <a:endParaRPr lang="en-US" dirty="0" smtClean="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smtClean="0"/>
              <a:t>Insert description of section subtitle here if necessary</a:t>
            </a:r>
            <a:endParaRPr lang="en-US" dirty="0"/>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127389087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Barlow" panose="00000500000000000000" pitchFamily="2" charset="0"/>
                <a:ea typeface="Barlow" panose="00000500000000000000" pitchFamily="2"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Barlow" panose="00000500000000000000" pitchFamily="2" charset="0"/>
                <a:ea typeface="Barlow" panose="00000500000000000000" pitchFamily="2"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24587131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133600" y="0"/>
            <a:ext cx="10058400" cy="6848976"/>
          </a:xfrm>
          <a:prstGeom prst="rect">
            <a:avLst/>
          </a:prstGeom>
        </p:spPr>
      </p:pic>
      <p:sp>
        <p:nvSpPr>
          <p:cNvPr id="31" name="Title 13"/>
          <p:cNvSpPr>
            <a:spLocks noGrp="1"/>
          </p:cNvSpPr>
          <p:nvPr userDrawn="1">
            <p:ph type="title" hasCustomPrompt="1"/>
          </p:nvPr>
        </p:nvSpPr>
        <p:spPr>
          <a:xfrm>
            <a:off x="6380628" y="2541045"/>
            <a:ext cx="5277972"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smtClean="0"/>
              <a:t>This is your presentation title</a:t>
            </a:r>
            <a:endParaRPr lang="en-US" dirty="0" smtClean="0"/>
          </a:p>
        </p:txBody>
      </p:sp>
      <p:sp>
        <p:nvSpPr>
          <p:cNvPr id="32" name="Text Placeholder 2"/>
          <p:cNvSpPr>
            <a:spLocks noGrp="1"/>
          </p:cNvSpPr>
          <p:nvPr userDrawn="1">
            <p:ph type="body" sz="quarter" idx="12" hasCustomPrompt="1"/>
          </p:nvPr>
        </p:nvSpPr>
        <p:spPr>
          <a:xfrm>
            <a:off x="6393328" y="3924301"/>
            <a:ext cx="4352423"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smtClean="0"/>
              <a:t>Your name and designation here</a:t>
            </a:r>
            <a:endParaRPr lang="en-US"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045960" cy="685800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297690689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smtClean="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 y="0"/>
            <a:ext cx="4036325" cy="6387528"/>
          </a:xfrm>
          <a:prstGeom prst="rect">
            <a:avLst/>
          </a:prstGeom>
        </p:spPr>
      </p:pic>
    </p:spTree>
    <p:extLst>
      <p:ext uri="{BB962C8B-B14F-4D97-AF65-F5344CB8AC3E}">
        <p14:creationId xmlns:p14="http://schemas.microsoft.com/office/powerpoint/2010/main" val="249097878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6" y="-6096"/>
            <a:ext cx="12192000" cy="6870700"/>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09"/>
            <a:ext cx="2926411" cy="5935128"/>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Section Divider</a:t>
            </a:r>
            <a:endParaRPr lang="en-US" dirty="0" smtClean="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smtClean="0"/>
              <a:t>Insert description of section subtitle here if necessary</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pic>
        <p:nvPicPr>
          <p:cNvPr id="8" name="Picture 7"/>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1027996" y="170801"/>
            <a:ext cx="942428" cy="322975"/>
          </a:xfrm>
          <a:prstGeom prst="rect">
            <a:avLst/>
          </a:prstGeom>
        </p:spPr>
      </p:pic>
    </p:spTree>
    <p:extLst>
      <p:ext uri="{BB962C8B-B14F-4D97-AF65-F5344CB8AC3E}">
        <p14:creationId xmlns:p14="http://schemas.microsoft.com/office/powerpoint/2010/main" val="128378240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Section Divider</a:t>
            </a:r>
            <a:endParaRPr lang="en-US" dirty="0" smtClean="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smtClean="0"/>
              <a:t>Insert description of section</a:t>
            </a:r>
          </a:p>
          <a:p>
            <a:pPr lvl="0"/>
            <a:r>
              <a:rPr lang="en-US" dirty="0" smtClean="0"/>
              <a:t>subtitle here if necessary</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243809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of text here</a:t>
            </a:r>
            <a:endParaRPr lang="en-US" dirty="0"/>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Tree>
    <p:extLst>
      <p:ext uri="{BB962C8B-B14F-4D97-AF65-F5344CB8AC3E}">
        <p14:creationId xmlns:p14="http://schemas.microsoft.com/office/powerpoint/2010/main" val="401181795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smtClean="0"/>
              <a:t>headline </a:t>
            </a:r>
            <a:br>
              <a:rPr lang="en-US" dirty="0" smtClean="0"/>
            </a:br>
            <a:r>
              <a:rPr lang="en-US" dirty="0" smtClean="0"/>
              <a:t>or topic title here</a:t>
            </a:r>
            <a:endParaRPr lang="en-US" dirty="0"/>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of text here</a:t>
            </a:r>
            <a:endParaRPr lang="en-US" dirty="0"/>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endParaRPr lang="en-SG" dirty="0" smtClean="0"/>
          </a:p>
          <a:p>
            <a:r>
              <a:rPr lang="en-SG" dirty="0" smtClean="0"/>
              <a:t>Click to insert background picture</a:t>
            </a:r>
          </a:p>
          <a:p>
            <a:endParaRPr lang="en-US" dirty="0"/>
          </a:p>
        </p:txBody>
      </p:sp>
    </p:spTree>
    <p:extLst>
      <p:ext uri="{BB962C8B-B14F-4D97-AF65-F5344CB8AC3E}">
        <p14:creationId xmlns:p14="http://schemas.microsoft.com/office/powerpoint/2010/main" val="16631124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95935044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83579604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of text here</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80106162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of text here</a:t>
            </a:r>
            <a:endParaRPr lang="en-US" dirty="0"/>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46124698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smtClean="0"/>
              <a:t>Insert chart/content here</a:t>
            </a:r>
            <a:endParaRPr lang="en-US" dirty="0"/>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Tree>
    <p:extLst>
      <p:ext uri="{BB962C8B-B14F-4D97-AF65-F5344CB8AC3E}">
        <p14:creationId xmlns:p14="http://schemas.microsoft.com/office/powerpoint/2010/main" val="241637229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80095311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smtClean="0"/>
              <a:t>Thank you.</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25186248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a:t>
            </a:r>
            <a:r>
              <a:rPr lang="en-SG" sz="750" dirty="0" smtClean="0">
                <a:solidFill>
                  <a:schemeClr val="tx1">
                    <a:lumMod val="75000"/>
                    <a:lumOff val="25000"/>
                  </a:schemeClr>
                </a:solidFill>
                <a:latin typeface="Arial" pitchFamily="34" charset="0"/>
                <a:cs typeface="Arial" pitchFamily="34" charset="0"/>
              </a:rPr>
              <a:t>NCS </a:t>
            </a:r>
            <a:r>
              <a:rPr lang="en-SG" sz="750" dirty="0">
                <a:solidFill>
                  <a:schemeClr val="tx1">
                    <a:lumMod val="75000"/>
                    <a:lumOff val="25000"/>
                  </a:schemeClr>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1042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Slide Agenda Standard ">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3" name="TextBox 2"/>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364230872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77801"/>
            <a:ext cx="11785600" cy="711200"/>
          </a:xfrm>
        </p:spPr>
        <p:txBody>
          <a:bodyPr anchor="t">
            <a:noAutofit/>
          </a:bodyPr>
          <a:lstStyle>
            <a:lvl1pPr algn="l">
              <a:defRPr sz="3733" b="1"/>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9347200" y="6578600"/>
            <a:ext cx="2844800" cy="267979"/>
          </a:xfrm>
        </p:spPr>
        <p:txBody>
          <a:bodyPr/>
          <a:lstStyle>
            <a:lvl1pPr>
              <a:defRPr sz="1200">
                <a:solidFill>
                  <a:schemeClr val="bg1"/>
                </a:solidFill>
              </a:defRPr>
            </a:lvl1pPr>
          </a:lstStyle>
          <a:p>
            <a:fld id="{1C6CFB88-E81C-49BA-A5C4-A958F85663A9}" type="slidenum">
              <a:rPr lang="en-US" smtClean="0">
                <a:solidFill>
                  <a:prstClr val="white"/>
                </a:solidFill>
              </a:rPr>
              <a:pPr/>
              <a:t>‹#›</a:t>
            </a:fld>
            <a:endParaRPr lang="en-US" dirty="0">
              <a:solidFill>
                <a:prstClr val="white"/>
              </a:solidFill>
            </a:endParaRPr>
          </a:p>
        </p:txBody>
      </p:sp>
      <p:sp>
        <p:nvSpPr>
          <p:cNvPr id="7" name="TextBox 6"/>
          <p:cNvSpPr txBox="1"/>
          <p:nvPr userDrawn="1"/>
        </p:nvSpPr>
        <p:spPr>
          <a:xfrm>
            <a:off x="7285" y="6578600"/>
            <a:ext cx="2703596" cy="215444"/>
          </a:xfrm>
          <a:prstGeom prst="rect">
            <a:avLst/>
          </a:prstGeom>
          <a:noFill/>
        </p:spPr>
        <p:txBody>
          <a:bodyPr wrap="square" rtlCol="0">
            <a:spAutoFit/>
          </a:bodyPr>
          <a:lstStyle/>
          <a:p>
            <a:pPr defTabSz="457189" eaLnBrk="1" fontAlgn="auto" hangingPunct="1">
              <a:spcBef>
                <a:spcPts val="0"/>
              </a:spcBef>
              <a:spcAft>
                <a:spcPts val="0"/>
              </a:spcAft>
              <a:defRPr/>
            </a:pPr>
            <a:r>
              <a:rPr lang="en-SG" sz="800" dirty="0" smtClean="0">
                <a:solidFill>
                  <a:prstClr val="white"/>
                </a:solidFill>
                <a:latin typeface="Arial"/>
                <a:cs typeface="Calibri" panose="020F0502020204030204" pitchFamily="34" charset="0"/>
              </a:rPr>
              <a:t>Copyright© by NCS Pte Ltd. All rights reserved. </a:t>
            </a:r>
          </a:p>
        </p:txBody>
      </p:sp>
      <p:sp>
        <p:nvSpPr>
          <p:cNvPr id="8" name="Slide Number Placeholder 5"/>
          <p:cNvSpPr txBox="1">
            <a:spLocks/>
          </p:cNvSpPr>
          <p:nvPr userDrawn="1"/>
        </p:nvSpPr>
        <p:spPr>
          <a:xfrm>
            <a:off x="9347200" y="6578600"/>
            <a:ext cx="2844800" cy="267979"/>
          </a:xfrm>
          <a:prstGeom prst="rect">
            <a:avLst/>
          </a:prstGeom>
        </p:spPr>
        <p:txBody>
          <a:bodyPr vert="horz" lIns="121920" tIns="60960" rIns="121920" bIns="6096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1C6CFB88-E81C-49BA-A5C4-A958F85663A9}" type="slidenum">
              <a:rPr lang="en-US" sz="1200" smtClean="0">
                <a:solidFill>
                  <a:prstClr val="white"/>
                </a:solidFill>
              </a:rPr>
              <a:pPr fontAlgn="auto">
                <a:spcBef>
                  <a:spcPts val="0"/>
                </a:spcBef>
                <a:spcAft>
                  <a:spcPts val="0"/>
                </a:spcAft>
              </a:pPr>
              <a:t>‹#›</a:t>
            </a:fld>
            <a:endParaRPr lang="en-US" sz="1200" dirty="0">
              <a:solidFill>
                <a:prstClr val="white"/>
              </a:solidFill>
            </a:endParaRPr>
          </a:p>
        </p:txBody>
      </p:sp>
      <p:sp>
        <p:nvSpPr>
          <p:cNvPr id="9" name="TextBox 8"/>
          <p:cNvSpPr txBox="1"/>
          <p:nvPr userDrawn="1"/>
        </p:nvSpPr>
        <p:spPr>
          <a:xfrm>
            <a:off x="7285" y="6578600"/>
            <a:ext cx="2703596" cy="215444"/>
          </a:xfrm>
          <a:prstGeom prst="rect">
            <a:avLst/>
          </a:prstGeom>
          <a:noFill/>
        </p:spPr>
        <p:txBody>
          <a:bodyPr wrap="square" rtlCol="0">
            <a:spAutoFit/>
          </a:bodyPr>
          <a:lstStyle/>
          <a:p>
            <a:pPr defTabSz="457189" eaLnBrk="1" fontAlgn="auto" hangingPunct="1">
              <a:spcBef>
                <a:spcPts val="0"/>
              </a:spcBef>
              <a:spcAft>
                <a:spcPts val="0"/>
              </a:spcAft>
              <a:defRPr/>
            </a:pPr>
            <a:r>
              <a:rPr lang="en-SG" sz="800" dirty="0" smtClean="0">
                <a:solidFill>
                  <a:prstClr val="white"/>
                </a:solidFill>
                <a:latin typeface="Arial"/>
                <a:cs typeface="Calibri" panose="020F0502020204030204" pitchFamily="34" charset="0"/>
              </a:rPr>
              <a:t>Copyright© by NCS Pte Ltd. All rights reserved. </a:t>
            </a:r>
          </a:p>
        </p:txBody>
      </p:sp>
    </p:spTree>
    <p:extLst>
      <p:ext uri="{BB962C8B-B14F-4D97-AF65-F5344CB8AC3E}">
        <p14:creationId xmlns:p14="http://schemas.microsoft.com/office/powerpoint/2010/main" val="353603765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ide standard-with background">
    <p:spTree>
      <p:nvGrpSpPr>
        <p:cNvPr id="1" name="Shape 30"/>
        <p:cNvGrpSpPr/>
        <p:nvPr/>
      </p:nvGrpSpPr>
      <p:grpSpPr>
        <a:xfrm>
          <a:off x="0" y="0"/>
          <a:ext cx="0" cy="0"/>
          <a:chOff x="0" y="0"/>
          <a:chExt cx="0" cy="0"/>
        </a:xfrm>
      </p:grpSpPr>
      <p:sp>
        <p:nvSpPr>
          <p:cNvPr id="10" name="Text Placeholder 2"/>
          <p:cNvSpPr>
            <a:spLocks noGrp="1"/>
          </p:cNvSpPr>
          <p:nvPr>
            <p:ph type="body" sz="quarter" idx="10" hasCustomPrompt="1"/>
          </p:nvPr>
        </p:nvSpPr>
        <p:spPr>
          <a:xfrm>
            <a:off x="332514" y="1558926"/>
            <a:ext cx="11519065" cy="4836644"/>
          </a:xfrm>
          <a:prstGeom prst="rect">
            <a:avLst/>
          </a:prstGeom>
        </p:spPr>
        <p:txBody>
          <a:bodyPr/>
          <a:lstStyle>
            <a:lvl1pPr>
              <a:defRPr/>
            </a:lvl1pPr>
          </a:lstStyle>
          <a:p>
            <a:pPr lvl="0"/>
            <a:r>
              <a:rPr lang="en-US" dirty="0" smtClean="0"/>
              <a:t>Key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17"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13" name="Slide Number Placeholder 5"/>
          <p:cNvSpPr txBox="1">
            <a:spLocks/>
          </p:cNvSpPr>
          <p:nvPr userDrawn="1"/>
        </p:nvSpPr>
        <p:spPr>
          <a:xfrm>
            <a:off x="5586488" y="6448171"/>
            <a:ext cx="580793" cy="365125"/>
          </a:xfrm>
          <a:prstGeom prst="rect">
            <a:avLst/>
          </a:prstGeom>
        </p:spPr>
        <p:txBody>
          <a:bodyPr vert="horz" lIns="121920" tIns="60960" rIns="121920" bIns="60960" rtlCol="0" anchor="ctr"/>
          <a:lstStyle>
            <a:defPPr>
              <a:defRPr lang="en-US"/>
            </a:defPPr>
            <a:lvl1pPr marL="0" algn="ctr" defTabSz="914400" rtl="0" eaLnBrk="1" fontAlgn="auto" latinLnBrk="0" hangingPunct="1">
              <a:spcBef>
                <a:spcPts val="0"/>
              </a:spcBef>
              <a:spcAft>
                <a:spcPts val="0"/>
              </a:spcAft>
              <a:defRPr sz="120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z="1600" smtClean="0"/>
              <a:pPr>
                <a:defRPr/>
              </a:pPr>
              <a:t>‹#›</a:t>
            </a:fld>
            <a:endParaRPr lang="en-SG" sz="1600" dirty="0"/>
          </a:p>
        </p:txBody>
      </p:sp>
      <p:sp>
        <p:nvSpPr>
          <p:cNvPr id="14" name="TextBox 13"/>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
        <p:nvSpPr>
          <p:cNvPr id="15" name="Title 3"/>
          <p:cNvSpPr>
            <a:spLocks noGrp="1"/>
          </p:cNvSpPr>
          <p:nvPr>
            <p:ph type="title" hasCustomPrompt="1"/>
          </p:nvPr>
        </p:nvSpPr>
        <p:spPr>
          <a:xfrm>
            <a:off x="346880" y="337829"/>
            <a:ext cx="11540320" cy="609334"/>
          </a:xfrm>
          <a:prstGeom prst="rect">
            <a:avLst/>
          </a:prstGeom>
        </p:spPr>
        <p:txBody>
          <a:bodyPr anchor="t">
            <a:spAutoFit/>
          </a:bodyPr>
          <a:lstStyle>
            <a:lvl1pPr>
              <a:defRPr sz="3733" b="1"/>
            </a:lvl1pPr>
          </a:lstStyle>
          <a:p>
            <a:r>
              <a:rPr lang="en-US" dirty="0" smtClean="0"/>
              <a:t>Key title here</a:t>
            </a:r>
            <a:endParaRPr lang="en-US" dirty="0"/>
          </a:p>
        </p:txBody>
      </p:sp>
    </p:spTree>
    <p:extLst>
      <p:ext uri="{BB962C8B-B14F-4D97-AF65-F5344CB8AC3E}">
        <p14:creationId xmlns:p14="http://schemas.microsoft.com/office/powerpoint/2010/main" val="1328050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3308479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 Agenda w Insert/Image - Logo left">
    <p:spTree>
      <p:nvGrpSpPr>
        <p:cNvPr id="1" name=""/>
        <p:cNvGrpSpPr/>
        <p:nvPr/>
      </p:nvGrpSpPr>
      <p:grpSpPr>
        <a:xfrm>
          <a:off x="0" y="0"/>
          <a:ext cx="0" cy="0"/>
          <a:chOff x="0" y="0"/>
          <a:chExt cx="0" cy="0"/>
        </a:xfrm>
      </p:grpSpPr>
      <p:sp>
        <p:nvSpPr>
          <p:cNvPr id="8" name="Freeform 7"/>
          <p:cNvSpPr/>
          <p:nvPr userDrawn="1"/>
        </p:nvSpPr>
        <p:spPr>
          <a:xfrm>
            <a:off x="2705" y="-1492"/>
            <a:ext cx="12176235" cy="6858000"/>
          </a:xfrm>
          <a:custGeom>
            <a:avLst/>
            <a:gdLst>
              <a:gd name="connsiteX0" fmla="*/ 0 w 10565176"/>
              <a:gd name="connsiteY0" fmla="*/ 0 h 6858000"/>
              <a:gd name="connsiteX1" fmla="*/ 10565176 w 10565176"/>
              <a:gd name="connsiteY1" fmla="*/ 0 h 6858000"/>
              <a:gd name="connsiteX2" fmla="*/ 10565176 w 10565176"/>
              <a:gd name="connsiteY2" fmla="*/ 2654 h 6858000"/>
              <a:gd name="connsiteX3" fmla="*/ 9670232 w 10565176"/>
              <a:gd name="connsiteY3" fmla="*/ 2654 h 6858000"/>
              <a:gd name="connsiteX4" fmla="*/ 8603031 w 10565176"/>
              <a:gd name="connsiteY4" fmla="*/ 682199 h 6858000"/>
              <a:gd name="connsiteX5" fmla="*/ 4900698 w 10565176"/>
              <a:gd name="connsiteY5" fmla="*/ 6783024 h 6858000"/>
              <a:gd name="connsiteX6" fmla="*/ 4756339 w 10565176"/>
              <a:gd name="connsiteY6" fmla="*/ 6858000 h 6858000"/>
              <a:gd name="connsiteX7" fmla="*/ 0 w 1056517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5176" h="6858000">
                <a:moveTo>
                  <a:pt x="0" y="0"/>
                </a:moveTo>
                <a:lnTo>
                  <a:pt x="10565176" y="0"/>
                </a:lnTo>
                <a:lnTo>
                  <a:pt x="10565176" y="2654"/>
                </a:lnTo>
                <a:lnTo>
                  <a:pt x="9670232" y="2654"/>
                </a:lnTo>
                <a:cubicBezTo>
                  <a:pt x="9133687" y="114395"/>
                  <a:pt x="8957569" y="298519"/>
                  <a:pt x="8603031" y="682199"/>
                </a:cubicBezTo>
                <a:cubicBezTo>
                  <a:pt x="7614759" y="1751704"/>
                  <a:pt x="6870111" y="5648348"/>
                  <a:pt x="4900698" y="6783024"/>
                </a:cubicBezTo>
                <a:lnTo>
                  <a:pt x="475633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eaLnBrk="1" fontAlgn="auto" hangingPunct="1">
              <a:spcBef>
                <a:spcPts val="0"/>
              </a:spcBef>
              <a:spcAft>
                <a:spcPts val="0"/>
              </a:spcAft>
            </a:pPr>
            <a:endParaRPr lang="en-SG" sz="3200" dirty="0">
              <a:solidFill>
                <a:srgbClr val="FFFFFF"/>
              </a:solidFill>
            </a:endParaRPr>
          </a:p>
        </p:txBody>
      </p:sp>
      <p:sp>
        <p:nvSpPr>
          <p:cNvPr id="10" name="Freeform 9"/>
          <p:cNvSpPr/>
          <p:nvPr userDrawn="1"/>
        </p:nvSpPr>
        <p:spPr>
          <a:xfrm>
            <a:off x="7" y="0"/>
            <a:ext cx="12191999" cy="6858000"/>
          </a:xfrm>
          <a:custGeom>
            <a:avLst/>
            <a:gdLst>
              <a:gd name="connsiteX0" fmla="*/ 4094166 w 12191999"/>
              <a:gd name="connsiteY0" fmla="*/ 2261937 h 6858000"/>
              <a:gd name="connsiteX1" fmla="*/ 4094387 w 12191999"/>
              <a:gd name="connsiteY1" fmla="*/ 2261937 h 6858000"/>
              <a:gd name="connsiteX2" fmla="*/ 4094387 w 12191999"/>
              <a:gd name="connsiteY2" fmla="*/ 6858000 h 6858000"/>
              <a:gd name="connsiteX3" fmla="*/ 4094166 w 12191999"/>
              <a:gd name="connsiteY3" fmla="*/ 6858000 h 6858000"/>
              <a:gd name="connsiteX4" fmla="*/ 0 w 12191999"/>
              <a:gd name="connsiteY4" fmla="*/ 2261937 h 6858000"/>
              <a:gd name="connsiteX5" fmla="*/ 153 w 12191999"/>
              <a:gd name="connsiteY5" fmla="*/ 2261937 h 6858000"/>
              <a:gd name="connsiteX6" fmla="*/ 153 w 12191999"/>
              <a:gd name="connsiteY6" fmla="*/ 6858000 h 6858000"/>
              <a:gd name="connsiteX7" fmla="*/ 0 w 12191999"/>
              <a:gd name="connsiteY7" fmla="*/ 6858000 h 6858000"/>
              <a:gd name="connsiteX8" fmla="*/ 9094631 w 12191999"/>
              <a:gd name="connsiteY8" fmla="*/ 0 h 6858000"/>
              <a:gd name="connsiteX9" fmla="*/ 9273256 w 12191999"/>
              <a:gd name="connsiteY9" fmla="*/ 0 h 6858000"/>
              <a:gd name="connsiteX10" fmla="*/ 4244322 w 12191999"/>
              <a:gd name="connsiteY10" fmla="*/ 6857638 h 6858000"/>
              <a:gd name="connsiteX11" fmla="*/ 9437628 w 12191999"/>
              <a:gd name="connsiteY11" fmla="*/ 6857638 h 6858000"/>
              <a:gd name="connsiteX12" fmla="*/ 10301257 w 12191999"/>
              <a:gd name="connsiteY12" fmla="*/ 6857638 h 6858000"/>
              <a:gd name="connsiteX13" fmla="*/ 10402878 w 12191999"/>
              <a:gd name="connsiteY13" fmla="*/ 6857638 h 6858000"/>
              <a:gd name="connsiteX14" fmla="*/ 10679807 w 12191999"/>
              <a:gd name="connsiteY14" fmla="*/ 6857638 h 6858000"/>
              <a:gd name="connsiteX15" fmla="*/ 10839808 w 12191999"/>
              <a:gd name="connsiteY15" fmla="*/ 6818086 h 6858000"/>
              <a:gd name="connsiteX16" fmla="*/ 12152284 w 12191999"/>
              <a:gd name="connsiteY16" fmla="*/ 5497496 h 6858000"/>
              <a:gd name="connsiteX17" fmla="*/ 12189400 w 12191999"/>
              <a:gd name="connsiteY17" fmla="*/ 5343224 h 6858000"/>
              <a:gd name="connsiteX18" fmla="*/ 12189400 w 12191999"/>
              <a:gd name="connsiteY18" fmla="*/ 6857638 h 6858000"/>
              <a:gd name="connsiteX19" fmla="*/ 12191999 w 12191999"/>
              <a:gd name="connsiteY19" fmla="*/ 6857638 h 6858000"/>
              <a:gd name="connsiteX20" fmla="*/ 12191999 w 12191999"/>
              <a:gd name="connsiteY20" fmla="*/ 6858000 h 6858000"/>
              <a:gd name="connsiteX21" fmla="*/ 4094387 w 12191999"/>
              <a:gd name="connsiteY21" fmla="*/ 6858000 h 6858000"/>
              <a:gd name="connsiteX22" fmla="*/ 4242766 w 12191999"/>
              <a:gd name="connsiteY22" fmla="*/ 6846446 h 6858000"/>
              <a:gd name="connsiteX23" fmla="*/ 9030090 w 12191999"/>
              <a:gd name="connsiteY23" fmla="*/ 124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99" h="6858000">
                <a:moveTo>
                  <a:pt x="4094166" y="2261937"/>
                </a:moveTo>
                <a:lnTo>
                  <a:pt x="4094387" y="2261937"/>
                </a:lnTo>
                <a:lnTo>
                  <a:pt x="4094387" y="6858000"/>
                </a:lnTo>
                <a:lnTo>
                  <a:pt x="4094166" y="6858000"/>
                </a:lnTo>
                <a:close/>
                <a:moveTo>
                  <a:pt x="0" y="2261937"/>
                </a:moveTo>
                <a:lnTo>
                  <a:pt x="153" y="2261937"/>
                </a:lnTo>
                <a:lnTo>
                  <a:pt x="153" y="6858000"/>
                </a:lnTo>
                <a:lnTo>
                  <a:pt x="0" y="6858000"/>
                </a:lnTo>
                <a:close/>
                <a:moveTo>
                  <a:pt x="9094631" y="0"/>
                </a:moveTo>
                <a:lnTo>
                  <a:pt x="9273256" y="0"/>
                </a:lnTo>
                <a:cubicBezTo>
                  <a:pt x="7453762" y="12559"/>
                  <a:pt x="6392880" y="6424744"/>
                  <a:pt x="4244322" y="6857638"/>
                </a:cubicBezTo>
                <a:lnTo>
                  <a:pt x="9437628" y="6857638"/>
                </a:lnTo>
                <a:lnTo>
                  <a:pt x="10301257" y="6857638"/>
                </a:lnTo>
                <a:lnTo>
                  <a:pt x="10402878" y="6857638"/>
                </a:lnTo>
                <a:lnTo>
                  <a:pt x="10679807" y="6857638"/>
                </a:lnTo>
                <a:lnTo>
                  <a:pt x="10839808" y="6818086"/>
                </a:lnTo>
                <a:cubicBezTo>
                  <a:pt x="11471187" y="6630264"/>
                  <a:pt x="11968250" y="6130498"/>
                  <a:pt x="12152284" y="5497496"/>
                </a:cubicBezTo>
                <a:lnTo>
                  <a:pt x="12189400" y="5343224"/>
                </a:lnTo>
                <a:lnTo>
                  <a:pt x="12189400" y="6857638"/>
                </a:lnTo>
                <a:lnTo>
                  <a:pt x="12191999" y="6857638"/>
                </a:lnTo>
                <a:lnTo>
                  <a:pt x="12191999" y="6858000"/>
                </a:lnTo>
                <a:lnTo>
                  <a:pt x="4094387" y="6858000"/>
                </a:lnTo>
                <a:lnTo>
                  <a:pt x="4242766" y="6846446"/>
                </a:lnTo>
                <a:cubicBezTo>
                  <a:pt x="6314703" y="6213617"/>
                  <a:pt x="7350640" y="423921"/>
                  <a:pt x="9030090" y="12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78" eaLnBrk="1" fontAlgn="auto" hangingPunct="1">
              <a:spcBef>
                <a:spcPts val="0"/>
              </a:spcBef>
              <a:spcAft>
                <a:spcPts val="0"/>
              </a:spcAft>
            </a:pPr>
            <a:endParaRPr lang="en-SG" sz="2400" dirty="0">
              <a:solidFill>
                <a:srgbClr val="FFFFFF"/>
              </a:solidFill>
            </a:endParaRPr>
          </a:p>
        </p:txBody>
      </p:sp>
      <p:sp>
        <p:nvSpPr>
          <p:cNvPr id="9" name="Text Placeholder 6"/>
          <p:cNvSpPr>
            <a:spLocks noGrp="1"/>
          </p:cNvSpPr>
          <p:nvPr>
            <p:ph type="body" sz="quarter" idx="13" hasCustomPrompt="1"/>
          </p:nvPr>
        </p:nvSpPr>
        <p:spPr>
          <a:xfrm>
            <a:off x="332509" y="374747"/>
            <a:ext cx="6519395" cy="929799"/>
          </a:xfrm>
          <a:prstGeom prst="rect">
            <a:avLst/>
          </a:prstGeom>
        </p:spPr>
        <p:txBody>
          <a:bodyPr>
            <a:normAutofit/>
          </a:bodyPr>
          <a:lstStyle>
            <a:lvl1pPr marL="0" indent="0">
              <a:buNone/>
              <a:defRPr sz="4267" b="1" baseline="0">
                <a:latin typeface="Arial" panose="020B0604020202020204" pitchFamily="34" charset="0"/>
                <a:cs typeface="Arial" panose="020B0604020202020204" pitchFamily="34" charset="0"/>
              </a:defRPr>
            </a:lvl1pPr>
          </a:lstStyle>
          <a:p>
            <a:pPr lvl="0"/>
            <a:r>
              <a:rPr lang="en-US" dirty="0" smtClean="0"/>
              <a:t>Agenda</a:t>
            </a:r>
          </a:p>
        </p:txBody>
      </p:sp>
      <p:sp>
        <p:nvSpPr>
          <p:cNvPr id="11" name="Text Placeholder 8"/>
          <p:cNvSpPr>
            <a:spLocks noGrp="1"/>
          </p:cNvSpPr>
          <p:nvPr>
            <p:ph type="body" sz="quarter" idx="10" hasCustomPrompt="1"/>
          </p:nvPr>
        </p:nvSpPr>
        <p:spPr>
          <a:xfrm>
            <a:off x="332509" y="1612238"/>
            <a:ext cx="6519395" cy="3007391"/>
          </a:xfrm>
          <a:prstGeom prst="rect">
            <a:avLst/>
          </a:prstGeom>
        </p:spPr>
        <p:txBody>
          <a:bodyPr>
            <a:noAutofit/>
          </a:bodyPr>
          <a:lstStyle>
            <a:lvl1pPr marL="457178" indent="-457178">
              <a:buFont typeface="Arial" panose="020B0604020202020204" pitchFamily="34" charset="0"/>
              <a:buChar char="•"/>
              <a:defRPr sz="32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grpSp>
        <p:nvGrpSpPr>
          <p:cNvPr id="2" name="Group 1"/>
          <p:cNvGrpSpPr/>
          <p:nvPr userDrawn="1"/>
        </p:nvGrpSpPr>
        <p:grpSpPr>
          <a:xfrm>
            <a:off x="4507832" y="-1490"/>
            <a:ext cx="7684168" cy="6871025"/>
            <a:chOff x="4507832" y="-1492"/>
            <a:chExt cx="7684168" cy="6871025"/>
          </a:xfrm>
        </p:grpSpPr>
        <p:sp>
          <p:nvSpPr>
            <p:cNvPr id="14" name="Rectangle 45"/>
            <p:cNvSpPr/>
            <p:nvPr userDrawn="1"/>
          </p:nvSpPr>
          <p:spPr>
            <a:xfrm>
              <a:off x="4507832" y="-1491"/>
              <a:ext cx="5321967" cy="6871018"/>
            </a:xfrm>
            <a:custGeom>
              <a:avLst/>
              <a:gdLst>
                <a:gd name="connsiteX0" fmla="*/ 0 w 5193581"/>
                <a:gd name="connsiteY0" fmla="*/ 0 h 6858000"/>
                <a:gd name="connsiteX1" fmla="*/ 5193581 w 5193581"/>
                <a:gd name="connsiteY1" fmla="*/ 0 h 6858000"/>
                <a:gd name="connsiteX2" fmla="*/ 5193581 w 5193581"/>
                <a:gd name="connsiteY2" fmla="*/ 6858000 h 6858000"/>
                <a:gd name="connsiteX3" fmla="*/ 0 w 5193581"/>
                <a:gd name="connsiteY3" fmla="*/ 6858000 h 6858000"/>
                <a:gd name="connsiteX4" fmla="*/ 0 w 5193581"/>
                <a:gd name="connsiteY4" fmla="*/ 0 h 6858000"/>
                <a:gd name="connsiteX0" fmla="*/ 0 w 5193581"/>
                <a:gd name="connsiteY0" fmla="*/ 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5" fmla="*/ 0 w 5193581"/>
                <a:gd name="connsiteY5" fmla="*/ 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 name="connsiteX0" fmla="*/ 0 w 5193581"/>
                <a:gd name="connsiteY0" fmla="*/ 6858000 h 6858000"/>
                <a:gd name="connsiteX1" fmla="*/ 5029200 w 5193581"/>
                <a:gd name="connsiteY1" fmla="*/ 0 h 6858000"/>
                <a:gd name="connsiteX2" fmla="*/ 5193581 w 5193581"/>
                <a:gd name="connsiteY2" fmla="*/ 0 h 6858000"/>
                <a:gd name="connsiteX3" fmla="*/ 5193581 w 5193581"/>
                <a:gd name="connsiteY3" fmla="*/ 6858000 h 6858000"/>
                <a:gd name="connsiteX4" fmla="*/ 0 w 5193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581" h="6858000">
                  <a:moveTo>
                    <a:pt x="0" y="6858000"/>
                  </a:moveTo>
                  <a:cubicBezTo>
                    <a:pt x="2148672" y="6425083"/>
                    <a:pt x="3209610" y="12560"/>
                    <a:pt x="5029200" y="0"/>
                  </a:cubicBezTo>
                  <a:lnTo>
                    <a:pt x="5193581" y="0"/>
                  </a:lnTo>
                  <a:lnTo>
                    <a:pt x="5193581" y="6858000"/>
                  </a:lnTo>
                  <a:lnTo>
                    <a:pt x="0" y="68580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eaLnBrk="1" fontAlgn="auto" hangingPunct="1">
                <a:spcBef>
                  <a:spcPts val="0"/>
                </a:spcBef>
                <a:spcAft>
                  <a:spcPts val="0"/>
                </a:spcAft>
              </a:pPr>
              <a:endParaRPr lang="en-SG" sz="2400" dirty="0">
                <a:solidFill>
                  <a:srgbClr val="FFFFFF"/>
                </a:solidFill>
              </a:endParaRPr>
            </a:p>
          </p:txBody>
        </p:sp>
        <p:sp>
          <p:nvSpPr>
            <p:cNvPr id="15" name="Rectangle 14"/>
            <p:cNvSpPr/>
            <p:nvPr userDrawn="1"/>
          </p:nvSpPr>
          <p:spPr>
            <a:xfrm>
              <a:off x="9718164" y="-1492"/>
              <a:ext cx="2473836" cy="68710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eaLnBrk="1" fontAlgn="auto" hangingPunct="1">
                <a:spcBef>
                  <a:spcPts val="0"/>
                </a:spcBef>
                <a:spcAft>
                  <a:spcPts val="0"/>
                </a:spcAft>
              </a:pPr>
              <a:endParaRPr lang="en-SG" sz="2400" dirty="0">
                <a:solidFill>
                  <a:srgbClr val="FFFFFF"/>
                </a:solidFill>
              </a:endParaRPr>
            </a:p>
          </p:txBody>
        </p:sp>
      </p:grpSp>
      <p:sp>
        <p:nvSpPr>
          <p:cNvPr id="21" name="Picture Placeholder 20"/>
          <p:cNvSpPr>
            <a:spLocks noGrp="1"/>
          </p:cNvSpPr>
          <p:nvPr>
            <p:ph type="pic" sz="quarter" idx="14"/>
          </p:nvPr>
        </p:nvSpPr>
        <p:spPr>
          <a:xfrm>
            <a:off x="4527145" y="-9104"/>
            <a:ext cx="8074096" cy="6878637"/>
          </a:xfrm>
          <a:custGeom>
            <a:avLst/>
            <a:gdLst>
              <a:gd name="connsiteX0" fmla="*/ 5207918 w 7947018"/>
              <a:gd name="connsiteY0" fmla="*/ 0 h 6878637"/>
              <a:gd name="connsiteX1" fmla="*/ 7947018 w 7947018"/>
              <a:gd name="connsiteY1" fmla="*/ 0 h 6878637"/>
              <a:gd name="connsiteX2" fmla="*/ 7947018 w 7947018"/>
              <a:gd name="connsiteY2" fmla="*/ 6878637 h 6878637"/>
              <a:gd name="connsiteX3" fmla="*/ 0 w 7947018"/>
              <a:gd name="connsiteY3" fmla="*/ 6878637 h 6878637"/>
              <a:gd name="connsiteX4" fmla="*/ 100014 w 7947018"/>
              <a:gd name="connsiteY4" fmla="*/ 6853991 h 6878637"/>
              <a:gd name="connsiteX5" fmla="*/ 5043078 w 7947018"/>
              <a:gd name="connsiteY5" fmla="*/ 1496 h 6878637"/>
              <a:gd name="connsiteX6" fmla="*/ 5207918 w 7947018"/>
              <a:gd name="connsiteY6" fmla="*/ 1496 h 68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47018" h="6878637">
                <a:moveTo>
                  <a:pt x="5207918" y="0"/>
                </a:moveTo>
                <a:lnTo>
                  <a:pt x="7947018" y="0"/>
                </a:lnTo>
                <a:lnTo>
                  <a:pt x="7947018" y="6878637"/>
                </a:lnTo>
                <a:lnTo>
                  <a:pt x="0" y="6878637"/>
                </a:lnTo>
                <a:lnTo>
                  <a:pt x="100014" y="6853991"/>
                </a:lnTo>
                <a:cubicBezTo>
                  <a:pt x="2187922" y="6245172"/>
                  <a:pt x="3246907" y="13895"/>
                  <a:pt x="5043078" y="1496"/>
                </a:cubicBezTo>
                <a:lnTo>
                  <a:pt x="5207918" y="1496"/>
                </a:lnTo>
                <a:close/>
              </a:path>
            </a:pathLst>
          </a:custGeom>
          <a:blipFill>
            <a:blip r:embed="rId2"/>
            <a:stretch>
              <a:fillRect/>
            </a:stretch>
          </a:blipFill>
        </p:spPr>
        <p:txBody>
          <a:bodyPr wrap="square">
            <a:noAutofit/>
          </a:bodyPr>
          <a:lstStyle>
            <a:lvl1pPr>
              <a:defRPr sz="2400">
                <a:solidFill>
                  <a:schemeClr val="tx1">
                    <a:lumMod val="25000"/>
                    <a:lumOff val="75000"/>
                  </a:schemeClr>
                </a:solidFill>
              </a:defRPr>
            </a:lvl1pPr>
          </a:lstStyle>
          <a:p>
            <a:endParaRPr lang="en-SG" dirty="0"/>
          </a:p>
        </p:txBody>
      </p:sp>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509" y="6297452"/>
            <a:ext cx="1039467" cy="359323"/>
          </a:xfrm>
          <a:prstGeom prst="rect">
            <a:avLst/>
          </a:prstGeom>
        </p:spPr>
      </p:pic>
    </p:spTree>
    <p:extLst>
      <p:ext uri="{BB962C8B-B14F-4D97-AF65-F5344CB8AC3E}">
        <p14:creationId xmlns:p14="http://schemas.microsoft.com/office/powerpoint/2010/main" val="383603169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chorCtr="0">
            <a:normAutofit/>
          </a:bodyPr>
          <a:lstStyle>
            <a:lvl1pPr>
              <a:defRPr lang="en-US" sz="2800" b="1">
                <a:latin typeface="Arial" pitchFamily="34" charset="0"/>
                <a:cs typeface="Arial" pitchFamily="34" charset="0"/>
              </a:defRPr>
            </a:lvl1pPr>
          </a:lstStyle>
          <a:p>
            <a:pPr lvl="0" algn="l"/>
            <a:r>
              <a:rPr lang="en-US" dirty="0" smtClean="0"/>
              <a:t>Click to edit Master title style</a:t>
            </a:r>
            <a:endParaRPr lang="en-US" dirty="0"/>
          </a:p>
        </p:txBody>
      </p:sp>
      <p:sp>
        <p:nvSpPr>
          <p:cNvPr id="4" name="Slide Number Placeholder 5"/>
          <p:cNvSpPr>
            <a:spLocks noGrp="1"/>
          </p:cNvSpPr>
          <p:nvPr>
            <p:ph type="sldNum" sz="quarter" idx="10"/>
          </p:nvPr>
        </p:nvSpPr>
        <p:spPr>
          <a:xfrm>
            <a:off x="9065152" y="6569711"/>
            <a:ext cx="2844800" cy="151765"/>
          </a:xfrm>
        </p:spPr>
        <p:txBody>
          <a:bodyPr/>
          <a:lstStyle>
            <a:lvl1pPr>
              <a:defRPr/>
            </a:lvl1pPr>
          </a:lstStyle>
          <a:p>
            <a:pPr>
              <a:defRPr/>
            </a:pPr>
            <a:fld id="{0EEEAB6D-B7E9-4128-8DE2-081C74BAC532}" type="slidenum">
              <a:rPr lang="en-US"/>
              <a:pPr>
                <a:defRPr/>
              </a:pPr>
              <a:t>‹#›</a:t>
            </a:fld>
            <a:endParaRPr lang="en-US" dirty="0"/>
          </a:p>
        </p:txBody>
      </p:sp>
    </p:spTree>
    <p:extLst>
      <p:ext uri="{BB962C8B-B14F-4D97-AF65-F5344CB8AC3E}">
        <p14:creationId xmlns:p14="http://schemas.microsoft.com/office/powerpoint/2010/main" val="83433834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1" name="Rectangle 100"/>
          <p:cNvSpPr/>
          <p:nvPr userDrawn="1"/>
        </p:nvSpPr>
        <p:spPr>
          <a:xfrm>
            <a:off x="827903" y="3138617"/>
            <a:ext cx="3190141" cy="3719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988705" y="0"/>
            <a:ext cx="7737409" cy="6856058"/>
          </a:xfrm>
          <a:prstGeom prst="rect">
            <a:avLst/>
          </a:prstGeom>
          <a:gradFill flip="none" rotWithShape="1">
            <a:gsLst>
              <a:gs pos="31000">
                <a:schemeClr val="bg1">
                  <a:alpha val="0"/>
                </a:schemeClr>
              </a:gs>
              <a:gs pos="75000">
                <a:schemeClr val="tx1">
                  <a:alpha val="68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7852" y="1900"/>
            <a:ext cx="10284148" cy="6856099"/>
          </a:xfrm>
          <a:prstGeom prst="rect">
            <a:avLst/>
          </a:prstGeom>
        </p:spPr>
      </p:pic>
      <p:sp>
        <p:nvSpPr>
          <p:cNvPr id="78" name="Rectangle 77"/>
          <p:cNvSpPr/>
          <p:nvPr userDrawn="1"/>
        </p:nvSpPr>
        <p:spPr>
          <a:xfrm>
            <a:off x="4497325" y="1900"/>
            <a:ext cx="7694675" cy="6832602"/>
          </a:xfrm>
          <a:prstGeom prst="rect">
            <a:avLst/>
          </a:prstGeom>
          <a:gradFill flip="none" rotWithShape="1">
            <a:gsLst>
              <a:gs pos="31000">
                <a:schemeClr val="bg1">
                  <a:alpha val="0"/>
                </a:schemeClr>
              </a:gs>
              <a:gs pos="75000">
                <a:schemeClr val="tx1">
                  <a:alpha val="68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3"/>
          <p:cNvSpPr>
            <a:spLocks noGrp="1"/>
          </p:cNvSpPr>
          <p:nvPr>
            <p:ph type="title" hasCustomPrompt="1"/>
          </p:nvPr>
        </p:nvSpPr>
        <p:spPr>
          <a:xfrm>
            <a:off x="6380628" y="2541045"/>
            <a:ext cx="5277972"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This is your presentation title</a:t>
            </a:r>
            <a:endParaRPr lang="en-US" dirty="0" smtClean="0"/>
          </a:p>
        </p:txBody>
      </p:sp>
      <p:sp>
        <p:nvSpPr>
          <p:cNvPr id="80" name="Text Placeholder 2"/>
          <p:cNvSpPr>
            <a:spLocks noGrp="1"/>
          </p:cNvSpPr>
          <p:nvPr>
            <p:ph type="body" sz="quarter" idx="12" hasCustomPrompt="1"/>
          </p:nvPr>
        </p:nvSpPr>
        <p:spPr>
          <a:xfrm>
            <a:off x="6393328" y="3924301"/>
            <a:ext cx="4352423"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smtClean="0"/>
              <a:t>Your name and designation here</a:t>
            </a:r>
            <a:endParaRPr lang="en-US" dirty="0"/>
          </a:p>
        </p:txBody>
      </p:sp>
      <p:grpSp>
        <p:nvGrpSpPr>
          <p:cNvPr id="31" name="Group 30"/>
          <p:cNvGrpSpPr/>
          <p:nvPr userDrawn="1"/>
        </p:nvGrpSpPr>
        <p:grpSpPr>
          <a:xfrm>
            <a:off x="10981336" y="282406"/>
            <a:ext cx="936459" cy="322975"/>
            <a:chOff x="4305449" y="-79513"/>
            <a:chExt cx="3035217" cy="1046814"/>
          </a:xfrm>
          <a:solidFill>
            <a:srgbClr val="FFFFFF"/>
          </a:solidFill>
        </p:grpSpPr>
        <p:grpSp>
          <p:nvGrpSpPr>
            <p:cNvPr id="32" name="Group 31"/>
            <p:cNvGrpSpPr/>
            <p:nvPr userDrawn="1"/>
          </p:nvGrpSpPr>
          <p:grpSpPr>
            <a:xfrm>
              <a:off x="4305449" y="-79513"/>
              <a:ext cx="3035217" cy="800931"/>
              <a:chOff x="4305449" y="-79513"/>
              <a:chExt cx="3035217" cy="800931"/>
            </a:xfrm>
            <a:grpFill/>
          </p:grpSpPr>
          <p:grpSp>
            <p:nvGrpSpPr>
              <p:cNvPr id="47" name="Group 46"/>
              <p:cNvGrpSpPr/>
              <p:nvPr userDrawn="1"/>
            </p:nvGrpSpPr>
            <p:grpSpPr>
              <a:xfrm>
                <a:off x="4305449" y="-79513"/>
                <a:ext cx="3035217" cy="800931"/>
                <a:chOff x="17228" y="-4174521"/>
                <a:chExt cx="12103952" cy="3193981"/>
              </a:xfrm>
              <a:grpFill/>
            </p:grpSpPr>
            <p:sp>
              <p:nvSpPr>
                <p:cNvPr id="49" name="Freeform 48"/>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50" name="Freeform 49"/>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sp>
            <p:nvSpPr>
              <p:cNvPr id="48" name="Freeform 47"/>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nvGrpSpPr>
            <p:cNvPr id="33" name="Group 32"/>
            <p:cNvGrpSpPr/>
            <p:nvPr userDrawn="1"/>
          </p:nvGrpSpPr>
          <p:grpSpPr>
            <a:xfrm>
              <a:off x="5297353" y="756957"/>
              <a:ext cx="2032994" cy="210344"/>
              <a:chOff x="3972780" y="-838818"/>
              <a:chExt cx="8107257" cy="838818"/>
            </a:xfrm>
            <a:grpFill/>
          </p:grpSpPr>
          <p:sp>
            <p:nvSpPr>
              <p:cNvPr id="34" name="Freeform 33"/>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35" name="Freeform 34"/>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36" name="Freeform 35"/>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37" name="Freeform 36"/>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38" name="Freeform 37"/>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39" name="Freeform 38"/>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0" name="Freeform 39"/>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1" name="Freeform 40"/>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2" name="Freeform 41"/>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3" name="Freeform 42"/>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4" name="Freeform 43"/>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5" name="Freeform 44"/>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46" name="Freeform 45"/>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pic>
        <p:nvPicPr>
          <p:cNvPr id="51" name="Picture 5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037937" cy="6858000"/>
          </a:xfrm>
          <a:prstGeom prst="rect">
            <a:avLst/>
          </a:prstGeom>
        </p:spPr>
      </p:pic>
    </p:spTree>
    <p:extLst>
      <p:ext uri="{BB962C8B-B14F-4D97-AF65-F5344CB8AC3E}">
        <p14:creationId xmlns:p14="http://schemas.microsoft.com/office/powerpoint/2010/main" val="156575711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smtClean="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600000" cy="5697039"/>
          </a:xfrm>
          <a:prstGeom prst="rect">
            <a:avLst/>
          </a:prstGeom>
        </p:spPr>
      </p:pic>
    </p:spTree>
    <p:extLst>
      <p:ext uri="{BB962C8B-B14F-4D97-AF65-F5344CB8AC3E}">
        <p14:creationId xmlns:p14="http://schemas.microsoft.com/office/powerpoint/2010/main" val="63950326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Divider3">
    <p:spTree>
      <p:nvGrpSpPr>
        <p:cNvPr id="1" name=""/>
        <p:cNvGrpSpPr/>
        <p:nvPr/>
      </p:nvGrpSpPr>
      <p:grpSpPr>
        <a:xfrm>
          <a:off x="0" y="0"/>
          <a:ext cx="0" cy="0"/>
          <a:chOff x="0" y="0"/>
          <a:chExt cx="0" cy="0"/>
        </a:xfrm>
      </p:grpSpPr>
      <p:pic>
        <p:nvPicPr>
          <p:cNvPr id="7" name="Shape 136"/>
          <p:cNvPicPr preferRelativeResize="0"/>
          <p:nvPr userDrawn="1"/>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1905" y="0"/>
            <a:ext cx="12190095" cy="6867525"/>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34092" y="176897"/>
            <a:ext cx="942428" cy="32297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3600000" cy="5697039"/>
          </a:xfrm>
          <a:prstGeom prst="rect">
            <a:avLst/>
          </a:prstGeom>
        </p:spPr>
      </p:pic>
      <p:sp>
        <p:nvSpPr>
          <p:cNvPr id="10" name="Text Placeholder 8"/>
          <p:cNvSpPr>
            <a:spLocks noGrp="1"/>
          </p:cNvSpPr>
          <p:nvPr>
            <p:ph type="body" sz="quarter" idx="10" hasCustomPrompt="1"/>
          </p:nvPr>
        </p:nvSpPr>
        <p:spPr>
          <a:xfrm>
            <a:off x="4412384" y="2886075"/>
            <a:ext cx="6519395" cy="3209924"/>
          </a:xfrm>
          <a:prstGeom prst="rect">
            <a:avLst/>
          </a:prstGeom>
        </p:spPr>
        <p:txBody>
          <a:bodyPr>
            <a:noAutofit/>
          </a:bodyPr>
          <a:lstStyle>
            <a:lvl1pPr marL="342900" indent="-342900">
              <a:buClr>
                <a:schemeClr val="bg1"/>
              </a:buClr>
              <a:buFont typeface="+mj-lt"/>
              <a:buAutoNum type="arabicPeriod"/>
              <a:defRPr sz="1600" baseline="0">
                <a:solidFill>
                  <a:schemeClr val="bg1"/>
                </a:solidFill>
              </a:defRPr>
            </a:lvl1pPr>
          </a:lstStyle>
          <a:p>
            <a:pPr lvl="0"/>
            <a:r>
              <a:rPr lang="en-US" dirty="0" smtClean="0"/>
              <a:t>Type your agenda here</a:t>
            </a:r>
          </a:p>
          <a:p>
            <a:pPr lvl="0"/>
            <a:r>
              <a:rPr lang="en-US" dirty="0" smtClean="0"/>
              <a:t>Type your agenda here</a:t>
            </a:r>
          </a:p>
          <a:p>
            <a:pPr lvl="0"/>
            <a:r>
              <a:rPr lang="en-US" dirty="0" smtClean="0"/>
              <a:t>…</a:t>
            </a:r>
          </a:p>
          <a:p>
            <a:pPr lvl="0"/>
            <a:r>
              <a:rPr lang="en-US" dirty="0" smtClean="0"/>
              <a:t>…</a:t>
            </a:r>
          </a:p>
          <a:p>
            <a:pPr lvl="0"/>
            <a:r>
              <a:rPr lang="en-US" dirty="0" smtClean="0"/>
              <a:t>…</a:t>
            </a:r>
          </a:p>
          <a:p>
            <a:pPr lvl="0"/>
            <a:r>
              <a:rPr lang="en-US" dirty="0" smtClean="0"/>
              <a:t>…</a:t>
            </a:r>
          </a:p>
          <a:p>
            <a:pPr lvl="0"/>
            <a:endParaRPr lang="en-US" dirty="0" smtClean="0"/>
          </a:p>
          <a:p>
            <a:pPr lvl="0"/>
            <a:endParaRPr lang="en-US" dirty="0" smtClean="0"/>
          </a:p>
          <a:p>
            <a:pPr lvl="0"/>
            <a:endParaRPr lang="en-US" dirty="0" smtClean="0"/>
          </a:p>
        </p:txBody>
      </p:sp>
      <p:sp>
        <p:nvSpPr>
          <p:cNvPr id="11"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bg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2" name="Title 3"/>
          <p:cNvSpPr>
            <a:spLocks noGrp="1"/>
          </p:cNvSpPr>
          <p:nvPr>
            <p:ph type="title"/>
          </p:nvPr>
        </p:nvSpPr>
        <p:spPr>
          <a:xfrm>
            <a:off x="4412384" y="1725070"/>
            <a:ext cx="5277972" cy="646655"/>
          </a:xfrm>
          <a:prstGeom prst="rect">
            <a:avLst/>
          </a:prstGeom>
        </p:spPr>
        <p:txBody>
          <a:bodyPr/>
          <a:lstStyle>
            <a:lvl1pPr>
              <a:defRPr>
                <a:solidFill>
                  <a:schemeClr val="bg1"/>
                </a:solidFill>
              </a:defRPr>
            </a:lvl1pPr>
          </a:lstStyle>
          <a:p>
            <a:r>
              <a:rPr lang="en-US" sz="4800" b="1" dirty="0" smtClean="0"/>
              <a:t>Agenda</a:t>
            </a:r>
            <a:endParaRPr lang="en-US" sz="4800" b="1" dirty="0"/>
          </a:p>
        </p:txBody>
      </p:sp>
      <p:cxnSp>
        <p:nvCxnSpPr>
          <p:cNvPr id="13" name="Straight Connector 12"/>
          <p:cNvCxnSpPr/>
          <p:nvPr userDrawn="1"/>
        </p:nvCxnSpPr>
        <p:spPr>
          <a:xfrm flipH="1">
            <a:off x="3257550" y="2628900"/>
            <a:ext cx="89344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671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7" name="Shape 136"/>
          <p:cNvPicPr preferRelativeResize="0"/>
          <p:nvPr userDrawn="1"/>
        </p:nvPicPr>
        <p:blipFill rotWithShape="1">
          <a:blip r:embed="rId2" cstate="screen">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1905" y="0"/>
            <a:ext cx="12190095" cy="6867525"/>
          </a:xfrm>
          <a:prstGeom prst="rect">
            <a:avLst/>
          </a:prstGeom>
        </p:spPr>
      </p:pic>
      <p:sp>
        <p:nvSpPr>
          <p:cNvPr id="31" name="Title 13"/>
          <p:cNvSpPr>
            <a:spLocks noGrp="1"/>
          </p:cNvSpPr>
          <p:nvPr userDrawn="1">
            <p:ph type="title" hasCustomPrompt="1"/>
          </p:nvPr>
        </p:nvSpPr>
        <p:spPr>
          <a:xfrm>
            <a:off x="4901078" y="2848519"/>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Section Divider</a:t>
            </a:r>
            <a:endParaRPr lang="en-US" dirty="0" smtClean="0"/>
          </a:p>
        </p:txBody>
      </p:sp>
      <p:sp>
        <p:nvSpPr>
          <p:cNvPr id="32" name="Text Placeholder 2"/>
          <p:cNvSpPr>
            <a:spLocks noGrp="1"/>
          </p:cNvSpPr>
          <p:nvPr userDrawn="1">
            <p:ph type="body" sz="quarter" idx="12" hasCustomPrompt="1"/>
          </p:nvPr>
        </p:nvSpPr>
        <p:spPr>
          <a:xfrm>
            <a:off x="4888378" y="3853034"/>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smtClean="0"/>
              <a:t>Insert description of section</a:t>
            </a:r>
          </a:p>
          <a:p>
            <a:pPr lvl="0"/>
            <a:r>
              <a:rPr lang="en-US" dirty="0" smtClean="0"/>
              <a:t>subtitle here if necessary</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34092" y="176897"/>
            <a:ext cx="942428" cy="32297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3600000" cy="5697039"/>
          </a:xfrm>
          <a:prstGeom prst="rect">
            <a:avLst/>
          </a:prstGeom>
        </p:spPr>
      </p:pic>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bg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133196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30458"/>
            <a:ext cx="12252198" cy="6888458"/>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2545" y="580415"/>
            <a:ext cx="2931532" cy="5925627"/>
          </a:xfrm>
          <a:prstGeom prst="rect">
            <a:avLst/>
          </a:prstGeom>
        </p:spPr>
      </p:pic>
      <p:sp>
        <p:nvSpPr>
          <p:cNvPr id="31" name="Title 13"/>
          <p:cNvSpPr>
            <a:spLocks noGrp="1"/>
          </p:cNvSpPr>
          <p:nvPr userDrawn="1">
            <p:ph type="title" hasCustomPrompt="1"/>
          </p:nvPr>
        </p:nvSpPr>
        <p:spPr>
          <a:xfrm>
            <a:off x="709623"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smtClean="0"/>
              <a:t>Section Divider</a:t>
            </a:r>
            <a:endParaRPr lang="en-US" dirty="0" smtClean="0"/>
          </a:p>
        </p:txBody>
      </p:sp>
      <p:sp>
        <p:nvSpPr>
          <p:cNvPr id="32" name="Text Placeholder 2"/>
          <p:cNvSpPr>
            <a:spLocks noGrp="1"/>
          </p:cNvSpPr>
          <p:nvPr userDrawn="1">
            <p:ph type="body" sz="quarter" idx="12" hasCustomPrompt="1"/>
          </p:nvPr>
        </p:nvSpPr>
        <p:spPr>
          <a:xfrm>
            <a:off x="709623"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smtClean="0"/>
              <a:t>Insert description of section subtitle here if necessary</a:t>
            </a:r>
            <a:endParaRPr lang="en-US" dirty="0"/>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200737839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a:t>
            </a:r>
            <a:br>
              <a:rPr lang="en-US" dirty="0" smtClean="0"/>
            </a:br>
            <a:r>
              <a:rPr lang="en-US" dirty="0" smtClean="0"/>
              <a:t>or topic title maximum 2 lines</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Tree>
    <p:extLst>
      <p:ext uri="{BB962C8B-B14F-4D97-AF65-F5344CB8AC3E}">
        <p14:creationId xmlns:p14="http://schemas.microsoft.com/office/powerpoint/2010/main" val="338784297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2925" y="290193"/>
            <a:ext cx="9829800" cy="590931"/>
          </a:xfrm>
          <a:prstGeom prst="rect">
            <a:avLst/>
          </a:prstGeom>
        </p:spPr>
        <p:txBody>
          <a:bodyPr>
            <a:spAutoFit/>
          </a:bodyPr>
          <a:lstStyle>
            <a:lvl1pPr>
              <a:spcBef>
                <a:spcPts val="800"/>
              </a:spcBef>
              <a:defRPr sz="3600" b="1">
                <a:latin typeface="Arial" charset="0"/>
                <a:ea typeface="Arial" charset="0"/>
                <a:cs typeface="Arial" charset="0"/>
              </a:defRPr>
            </a:lvl1pPr>
          </a:lstStyle>
          <a:p>
            <a:r>
              <a:rPr lang="en-US" dirty="0" smtClean="0"/>
              <a:t>Insert slide headline</a:t>
            </a:r>
            <a:endParaRPr lang="en-US" dirty="0"/>
          </a:p>
        </p:txBody>
      </p:sp>
      <p:sp>
        <p:nvSpPr>
          <p:cNvPr id="11" name="Subtitle 2"/>
          <p:cNvSpPr>
            <a:spLocks noGrp="1"/>
          </p:cNvSpPr>
          <p:nvPr>
            <p:ph type="subTitle" idx="10" hasCustomPrompt="1"/>
          </p:nvPr>
        </p:nvSpPr>
        <p:spPr>
          <a:xfrm>
            <a:off x="542925" y="881124"/>
            <a:ext cx="9829800" cy="929482"/>
          </a:xfrm>
          <a:prstGeom prst="rect">
            <a:avLst/>
          </a:prstGeom>
        </p:spPr>
        <p:txBody>
          <a:bodyPr/>
          <a:lstStyle>
            <a:lvl1pPr marL="0" indent="0" algn="l">
              <a:lnSpc>
                <a:spcPct val="100000"/>
              </a:lnSpc>
              <a:spcBef>
                <a:spcPts val="400"/>
              </a:spcBef>
              <a:buNone/>
              <a:defRPr sz="18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12" name="TextBox 11"/>
          <p:cNvSpPr txBox="1"/>
          <p:nvPr userDrawn="1"/>
        </p:nvSpPr>
        <p:spPr>
          <a:xfrm>
            <a:off x="150093" y="6602493"/>
            <a:ext cx="14312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mn-lt"/>
                <a:ea typeface="+mn-ea"/>
                <a:cs typeface="+mn-cs"/>
              </a:rPr>
              <a:t>Confidential</a:t>
            </a:r>
            <a:endParaRPr kumimoji="0" lang="en-US" sz="1000" b="1" i="0" u="none" strike="noStrike" kern="1200" cap="none" spc="0" normalizeH="0" baseline="0" noProof="0" dirty="0">
              <a:ln>
                <a:noFill/>
              </a:ln>
              <a:solidFill>
                <a:prstClr val="black"/>
              </a:solidFill>
              <a:effectLst/>
              <a:uLnTx/>
              <a:uFillTx/>
              <a:latin typeface="+mn-lt"/>
              <a:ea typeface="+mn-ea"/>
              <a:cs typeface="+mn-cs"/>
            </a:endParaRPr>
          </a:p>
        </p:txBody>
      </p:sp>
      <p:sp>
        <p:nvSpPr>
          <p:cNvPr id="13" name="Rectangle 12"/>
          <p:cNvSpPr/>
          <p:nvPr userDrawn="1"/>
        </p:nvSpPr>
        <p:spPr>
          <a:xfrm>
            <a:off x="1192872" y="6617881"/>
            <a:ext cx="9697292"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ea typeface="+mn-ea"/>
                <a:cs typeface="+mn-cs"/>
              </a:rPr>
              <a:t>Copyright </a:t>
            </a:r>
            <a:r>
              <a:rPr kumimoji="0" lang="en-US" sz="800" b="0" i="0" u="none" strike="noStrike" kern="1200" cap="none" spc="0" normalizeH="0" baseline="0" noProof="0" dirty="0" smtClean="0">
                <a:ln>
                  <a:noFill/>
                </a:ln>
                <a:solidFill>
                  <a:srgbClr val="000000"/>
                </a:solidFill>
                <a:effectLst/>
                <a:uLnTx/>
                <a:uFillTx/>
                <a:latin typeface="+mn-lt"/>
                <a:ea typeface="+mn-ea"/>
                <a:cs typeface="+mn-cs"/>
              </a:rPr>
              <a:t>NCS </a:t>
            </a:r>
            <a:r>
              <a:rPr kumimoji="0" lang="en-US" sz="800" b="0" i="0" u="none" strike="noStrike" kern="1200" cap="none" spc="0" normalizeH="0" baseline="0" noProof="0" dirty="0" err="1">
                <a:ln>
                  <a:noFill/>
                </a:ln>
                <a:solidFill>
                  <a:srgbClr val="000000"/>
                </a:solidFill>
                <a:effectLst/>
                <a:uLnTx/>
                <a:uFillTx/>
                <a:latin typeface="+mn-lt"/>
                <a:ea typeface="+mn-ea"/>
                <a:cs typeface="+mn-cs"/>
              </a:rPr>
              <a:t>Pte</a:t>
            </a:r>
            <a:r>
              <a:rPr kumimoji="0" lang="en-US" sz="800" b="0" i="0" u="none" strike="noStrike" kern="1200" cap="none" spc="0" normalizeH="0" baseline="0" noProof="0" dirty="0">
                <a:ln>
                  <a:noFill/>
                </a:ln>
                <a:solidFill>
                  <a:srgbClr val="000000"/>
                </a:solidFill>
                <a:effectLst/>
                <a:uLnTx/>
                <a:uFillTx/>
                <a:latin typeface="+mn-lt"/>
                <a:ea typeface="+mn-ea"/>
                <a:cs typeface="+mn-cs"/>
              </a:rPr>
              <a:t> Ltd (CRN:198101793G). All rights reserved</a:t>
            </a:r>
            <a:r>
              <a:rPr kumimoji="0" lang="en-US" sz="800" b="0" i="0" u="none" strike="noStrike" kern="1200" cap="none" spc="0" normalizeH="0" baseline="0" noProof="0" dirty="0" smtClean="0">
                <a:ln>
                  <a:noFill/>
                </a:ln>
                <a:solidFill>
                  <a:srgbClr val="000000"/>
                </a:solidFill>
                <a:effectLst/>
                <a:uLnTx/>
                <a:uFillTx/>
                <a:latin typeface="+mn-lt"/>
                <a:ea typeface="+mn-ea"/>
                <a:cs typeface="+mn-cs"/>
              </a:rPr>
              <a:t>. All </a:t>
            </a:r>
            <a:r>
              <a:rPr kumimoji="0" lang="en-US" sz="800" b="0" i="0" u="none" strike="noStrike" kern="1200" cap="none" spc="0" normalizeH="0" baseline="0" noProof="0" dirty="0">
                <a:ln>
                  <a:noFill/>
                </a:ln>
                <a:solidFill>
                  <a:srgbClr val="000000"/>
                </a:solidFill>
                <a:effectLst/>
                <a:uLnTx/>
                <a:uFillTx/>
                <a:latin typeface="+mn-lt"/>
                <a:ea typeface="+mn-ea"/>
                <a:cs typeface="+mn-cs"/>
              </a:rPr>
              <a:t>other trademarks mentioned in this document are the property of their respective owners.</a:t>
            </a:r>
          </a:p>
        </p:txBody>
      </p:sp>
      <p:sp>
        <p:nvSpPr>
          <p:cNvPr id="6" name="Slide Number Placeholder 5"/>
          <p:cNvSpPr>
            <a:spLocks noGrp="1"/>
          </p:cNvSpPr>
          <p:nvPr>
            <p:ph type="sldNum" sz="quarter" idx="4"/>
          </p:nvPr>
        </p:nvSpPr>
        <p:spPr>
          <a:xfrm>
            <a:off x="11530083" y="6435318"/>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49901735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191099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smtClean="0"/>
              <a:t>Click to edit Master text styles</a:t>
            </a:r>
            <a:endParaRPr lang="en-US" dirty="0" smtClean="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smtClean="0"/>
              <a:t>headline</a:t>
            </a:r>
            <a:br>
              <a:rPr lang="en-US" dirty="0" smtClean="0"/>
            </a:br>
            <a:r>
              <a:rPr lang="en-US" dirty="0" smtClean="0"/>
              <a:t>or topic title here</a:t>
            </a:r>
            <a:endParaRPr lang="en-US" dirty="0"/>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smtClean="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Tree>
    <p:extLst>
      <p:ext uri="{BB962C8B-B14F-4D97-AF65-F5344CB8AC3E}">
        <p14:creationId xmlns:p14="http://schemas.microsoft.com/office/powerpoint/2010/main" val="154774592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dirty="0" smtClean="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30013809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smtClean="0"/>
              <a:t>Insert chart/content here</a:t>
            </a:r>
            <a:endParaRPr lang="en-US" dirty="0"/>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Tree>
    <p:extLst>
      <p:ext uri="{BB962C8B-B14F-4D97-AF65-F5344CB8AC3E}">
        <p14:creationId xmlns:p14="http://schemas.microsoft.com/office/powerpoint/2010/main" val="221927079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smtClean="0"/>
              <a:t>Click to add content</a:t>
            </a:r>
            <a:endParaRPr lang="en-US" dirty="0"/>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62228455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8024" cy="6858000"/>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smtClean="0"/>
              <a:t>Thank you.</a:t>
            </a:r>
          </a:p>
        </p:txBody>
      </p:sp>
      <p:grpSp>
        <p:nvGrpSpPr>
          <p:cNvPr id="5" name="Group 4"/>
          <p:cNvGrpSpPr/>
          <p:nvPr userDrawn="1"/>
        </p:nvGrpSpPr>
        <p:grpSpPr>
          <a:xfrm>
            <a:off x="10981336" y="282406"/>
            <a:ext cx="936459" cy="322975"/>
            <a:chOff x="4305449" y="-79513"/>
            <a:chExt cx="3035217" cy="1046814"/>
          </a:xfrm>
          <a:solidFill>
            <a:srgbClr val="FFFFFF"/>
          </a:solidFill>
        </p:grpSpPr>
        <p:grpSp>
          <p:nvGrpSpPr>
            <p:cNvPr id="7" name="Group 6"/>
            <p:cNvGrpSpPr/>
            <p:nvPr userDrawn="1"/>
          </p:nvGrpSpPr>
          <p:grpSpPr>
            <a:xfrm>
              <a:off x="4305449" y="-79513"/>
              <a:ext cx="3035217" cy="800931"/>
              <a:chOff x="4305449" y="-79513"/>
              <a:chExt cx="3035217" cy="800931"/>
            </a:xfrm>
            <a:grpFill/>
          </p:grpSpPr>
          <p:grpSp>
            <p:nvGrpSpPr>
              <p:cNvPr id="22" name="Group 21"/>
              <p:cNvGrpSpPr/>
              <p:nvPr userDrawn="1"/>
            </p:nvGrpSpPr>
            <p:grpSpPr>
              <a:xfrm>
                <a:off x="4305449" y="-79513"/>
                <a:ext cx="3035217" cy="800931"/>
                <a:chOff x="17228" y="-4174521"/>
                <a:chExt cx="12103952" cy="3193981"/>
              </a:xfrm>
              <a:grpFill/>
            </p:grpSpPr>
            <p:sp>
              <p:nvSpPr>
                <p:cNvPr id="24" name="Freeform 23"/>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5" name="Freeform 24"/>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sp>
            <p:nvSpPr>
              <p:cNvPr id="23" name="Freeform 22"/>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nvGrpSpPr>
            <p:cNvPr id="8" name="Group 7"/>
            <p:cNvGrpSpPr/>
            <p:nvPr userDrawn="1"/>
          </p:nvGrpSpPr>
          <p:grpSpPr>
            <a:xfrm>
              <a:off x="5297353" y="756957"/>
              <a:ext cx="2032994" cy="210344"/>
              <a:chOff x="3972780" y="-838818"/>
              <a:chExt cx="8107257" cy="838818"/>
            </a:xfrm>
            <a:grpFill/>
          </p:grpSpPr>
          <p:sp>
            <p:nvSpPr>
              <p:cNvPr id="9" name="Freeform 8"/>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0" name="Freeform 9"/>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1" name="Freeform 10"/>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2" name="Freeform 11"/>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3" name="Freeform 12"/>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4" name="Freeform 13"/>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5" name="Freeform 14"/>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6" name="Freeform 15"/>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7" name="Freeform 16"/>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8" name="Freeform 17"/>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9" name="Freeform 18"/>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0" name="Freeform 19"/>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1" name="Freeform 20"/>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15339347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a:t>
            </a:r>
            <a:r>
              <a:rPr lang="en-SG" sz="750" dirty="0" smtClean="0">
                <a:solidFill>
                  <a:schemeClr val="tx1">
                    <a:lumMod val="75000"/>
                    <a:lumOff val="25000"/>
                  </a:schemeClr>
                </a:solidFill>
                <a:latin typeface="Arial" pitchFamily="34" charset="0"/>
                <a:cs typeface="Arial" pitchFamily="34" charset="0"/>
              </a:rPr>
              <a:t>NCS </a:t>
            </a:r>
            <a:r>
              <a:rPr lang="en-SG" sz="750" dirty="0">
                <a:solidFill>
                  <a:schemeClr val="tx1">
                    <a:lumMod val="75000"/>
                    <a:lumOff val="25000"/>
                  </a:schemeClr>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2" name="Rectangle 1"/>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9931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Placeholder 1"/>
          <p:cNvSpPr>
            <a:spLocks noGrp="1"/>
          </p:cNvSpPr>
          <p:nvPr>
            <p:ph type="title"/>
          </p:nvPr>
        </p:nvSpPr>
        <p:spPr bwMode="auto">
          <a:xfrm>
            <a:off x="609600" y="274639"/>
            <a:ext cx="10972800" cy="77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a:lvl1pPr>
          </a:lstStyle>
          <a:p>
            <a:pPr lvl="0"/>
            <a:r>
              <a:rPr lang="en-US" smtClean="0"/>
              <a:t>Click to edit Master title style</a:t>
            </a:r>
            <a:endParaRPr lang="en-SG" dirty="0" smtClean="0"/>
          </a:p>
        </p:txBody>
      </p:sp>
      <p:sp>
        <p:nvSpPr>
          <p:cNvPr id="17" name="Text Placeholder 2"/>
          <p:cNvSpPr>
            <a:spLocks noGrp="1"/>
          </p:cNvSpPr>
          <p:nvPr>
            <p:ph idx="1"/>
          </p:nvPr>
        </p:nvSpPr>
        <p:spPr bwMode="auto">
          <a:xfrm>
            <a:off x="609600" y="1155701"/>
            <a:ext cx="10972800" cy="49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dirty="0" smtClean="0"/>
          </a:p>
        </p:txBody>
      </p:sp>
      <p:sp>
        <p:nvSpPr>
          <p:cNvPr id="10" name="Freeform 9"/>
          <p:cNvSpPr/>
          <p:nvPr userDrawn="1"/>
        </p:nvSpPr>
        <p:spPr>
          <a:xfrm>
            <a:off x="10583157" y="6192056"/>
            <a:ext cx="1273974" cy="665945"/>
          </a:xfrm>
          <a:custGeom>
            <a:avLst/>
            <a:gdLst>
              <a:gd name="connsiteX0" fmla="*/ 636987 w 1273974"/>
              <a:gd name="connsiteY0" fmla="*/ 0 h 665945"/>
              <a:gd name="connsiteX1" fmla="*/ 1273974 w 1273974"/>
              <a:gd name="connsiteY1" fmla="*/ 636987 h 665945"/>
              <a:gd name="connsiteX2" fmla="*/ 1271055 w 1273974"/>
              <a:gd name="connsiteY2" fmla="*/ 665945 h 665945"/>
              <a:gd name="connsiteX3" fmla="*/ 2919 w 1273974"/>
              <a:gd name="connsiteY3" fmla="*/ 665945 h 665945"/>
              <a:gd name="connsiteX4" fmla="*/ 0 w 1273974"/>
              <a:gd name="connsiteY4" fmla="*/ 636987 h 665945"/>
              <a:gd name="connsiteX5" fmla="*/ 636987 w 1273974"/>
              <a:gd name="connsiteY5" fmla="*/ 0 h 66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74" h="665945">
                <a:moveTo>
                  <a:pt x="636987" y="0"/>
                </a:moveTo>
                <a:cubicBezTo>
                  <a:pt x="988785" y="0"/>
                  <a:pt x="1273974" y="285189"/>
                  <a:pt x="1273974" y="636987"/>
                </a:cubicBezTo>
                <a:lnTo>
                  <a:pt x="1271055" y="665945"/>
                </a:lnTo>
                <a:lnTo>
                  <a:pt x="2919" y="665945"/>
                </a:lnTo>
                <a:lnTo>
                  <a:pt x="0" y="636987"/>
                </a:lnTo>
                <a:cubicBezTo>
                  <a:pt x="0" y="285189"/>
                  <a:pt x="285189" y="0"/>
                  <a:pt x="6369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smtClean="0">
              <a:solidFill>
                <a:schemeClr val="bg1"/>
              </a:solidFill>
            </a:endParaRPr>
          </a:p>
          <a:p>
            <a:pPr algn="ctr"/>
            <a:r>
              <a:rPr lang="en-US" sz="1200" baseline="0" dirty="0" smtClean="0">
                <a:solidFill>
                  <a:schemeClr val="bg1"/>
                </a:solidFill>
              </a:rPr>
              <a:t>Group Enterprise</a:t>
            </a:r>
          </a:p>
          <a:p>
            <a:pPr algn="ctr"/>
            <a:endParaRPr lang="en-US" sz="1400" dirty="0" smtClean="0">
              <a:solidFill>
                <a:schemeClr val="bg1"/>
              </a:solidFill>
            </a:endParaRPr>
          </a:p>
        </p:txBody>
      </p:sp>
      <p:sp>
        <p:nvSpPr>
          <p:cNvPr id="8" name="Slide Number Placeholder 5"/>
          <p:cNvSpPr>
            <a:spLocks noGrp="1"/>
          </p:cNvSpPr>
          <p:nvPr>
            <p:ph type="sldNum" sz="quarter" idx="4"/>
          </p:nvPr>
        </p:nvSpPr>
        <p:spPr>
          <a:xfrm>
            <a:off x="11857131" y="6356356"/>
            <a:ext cx="323850" cy="365125"/>
          </a:xfrm>
          <a:prstGeom prst="rect">
            <a:avLst/>
          </a:prstGeom>
        </p:spPr>
        <p:txBody>
          <a:bodyPr vert="horz" lIns="91440" tIns="45720" rIns="91440" bIns="45720" rtlCol="0" anchor="ctr"/>
          <a:lstStyle>
            <a:lvl1pPr algn="r" fontAlgn="auto">
              <a:spcBef>
                <a:spcPts val="0"/>
              </a:spcBef>
              <a:spcAft>
                <a:spcPts val="0"/>
              </a:spcAft>
              <a:defRPr sz="900" smtClean="0">
                <a:solidFill>
                  <a:schemeClr val="tx1">
                    <a:tint val="75000"/>
                  </a:schemeClr>
                </a:solidFill>
                <a:latin typeface="Arial" panose="020B0604020202020204" pitchFamily="34" charset="0"/>
                <a:cs typeface="Arial" panose="020B0604020202020204" pitchFamily="34" charset="0"/>
              </a:defRPr>
            </a:lvl1pPr>
          </a:lstStyle>
          <a:p>
            <a:pPr>
              <a:defRPr/>
            </a:pPr>
            <a:fld id="{CB5CD8A2-17DD-477B-88E2-9F56A10AB6E6}" type="slidenum">
              <a:rPr lang="en-SG" smtClean="0">
                <a:solidFill>
                  <a:prstClr val="black">
                    <a:tint val="75000"/>
                  </a:prstClr>
                </a:solidFill>
              </a:rPr>
              <a:pPr>
                <a:defRPr/>
              </a:pPr>
              <a:t>‹#›</a:t>
            </a:fld>
            <a:endParaRPr lang="en-SG" dirty="0">
              <a:solidFill>
                <a:prstClr val="black">
                  <a:tint val="75000"/>
                </a:prstClr>
              </a:solidFill>
            </a:endParaRPr>
          </a:p>
        </p:txBody>
      </p:sp>
    </p:spTree>
    <p:extLst>
      <p:ext uri="{BB962C8B-B14F-4D97-AF65-F5344CB8AC3E}">
        <p14:creationId xmlns:p14="http://schemas.microsoft.com/office/powerpoint/2010/main" val="29958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Slide Agenda Standard ">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5586488"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3" name="TextBox 2"/>
          <p:cNvSpPr txBox="1"/>
          <p:nvPr userDrawn="1"/>
        </p:nvSpPr>
        <p:spPr>
          <a:xfrm>
            <a:off x="238540" y="6461419"/>
            <a:ext cx="1431235" cy="307777"/>
          </a:xfrm>
          <a:prstGeom prst="rect">
            <a:avLst/>
          </a:prstGeom>
          <a:noFill/>
        </p:spPr>
        <p:txBody>
          <a:bodyPr wrap="square" rtlCol="0">
            <a:spAutoFit/>
          </a:bodyPr>
          <a:lstStyle/>
          <a:p>
            <a:pPr algn="ctr"/>
            <a:r>
              <a:rPr lang="en-US" sz="1400" b="0" dirty="0" smtClean="0"/>
              <a:t>Confidential</a:t>
            </a:r>
            <a:endParaRPr lang="en-US" sz="1400" b="0" dirty="0"/>
          </a:p>
        </p:txBody>
      </p:sp>
    </p:spTree>
    <p:extLst>
      <p:ext uri="{BB962C8B-B14F-4D97-AF65-F5344CB8AC3E}">
        <p14:creationId xmlns:p14="http://schemas.microsoft.com/office/powerpoint/2010/main" val="107059146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77801"/>
            <a:ext cx="11785600" cy="711200"/>
          </a:xfrm>
        </p:spPr>
        <p:txBody>
          <a:bodyPr anchor="t">
            <a:noAutofit/>
          </a:bodyPr>
          <a:lstStyle>
            <a:lvl1pPr algn="l">
              <a:defRPr sz="3733" b="1"/>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9347200" y="6578600"/>
            <a:ext cx="2844800" cy="267979"/>
          </a:xfrm>
        </p:spPr>
        <p:txBody>
          <a:bodyPr/>
          <a:lstStyle>
            <a:lvl1pPr>
              <a:defRPr sz="1200">
                <a:solidFill>
                  <a:schemeClr val="bg1"/>
                </a:solidFill>
              </a:defRPr>
            </a:lvl1pPr>
          </a:lstStyle>
          <a:p>
            <a:fld id="{1C6CFB88-E81C-49BA-A5C4-A958F85663A9}" type="slidenum">
              <a:rPr lang="en-US" smtClean="0">
                <a:solidFill>
                  <a:prstClr val="white"/>
                </a:solidFill>
              </a:rPr>
              <a:pPr/>
              <a:t>‹#›</a:t>
            </a:fld>
            <a:endParaRPr lang="en-US" dirty="0">
              <a:solidFill>
                <a:prstClr val="white"/>
              </a:solidFill>
            </a:endParaRPr>
          </a:p>
        </p:txBody>
      </p:sp>
      <p:sp>
        <p:nvSpPr>
          <p:cNvPr id="7" name="TextBox 6"/>
          <p:cNvSpPr txBox="1"/>
          <p:nvPr userDrawn="1"/>
        </p:nvSpPr>
        <p:spPr>
          <a:xfrm>
            <a:off x="7285" y="6578600"/>
            <a:ext cx="2703596" cy="215444"/>
          </a:xfrm>
          <a:prstGeom prst="rect">
            <a:avLst/>
          </a:prstGeom>
          <a:noFill/>
        </p:spPr>
        <p:txBody>
          <a:bodyPr wrap="square" rtlCol="0">
            <a:spAutoFit/>
          </a:bodyPr>
          <a:lstStyle/>
          <a:p>
            <a:pPr defTabSz="457189" eaLnBrk="1" fontAlgn="auto" hangingPunct="1">
              <a:spcBef>
                <a:spcPts val="0"/>
              </a:spcBef>
              <a:spcAft>
                <a:spcPts val="0"/>
              </a:spcAft>
              <a:defRPr/>
            </a:pPr>
            <a:r>
              <a:rPr lang="en-SG" sz="800" dirty="0" smtClean="0">
                <a:solidFill>
                  <a:prstClr val="white"/>
                </a:solidFill>
                <a:latin typeface="Arial"/>
                <a:cs typeface="Calibri" panose="020F0502020204030204" pitchFamily="34" charset="0"/>
              </a:rPr>
              <a:t>Copyright© by NCS Pte Ltd. All rights reserved. </a:t>
            </a:r>
          </a:p>
        </p:txBody>
      </p:sp>
      <p:sp>
        <p:nvSpPr>
          <p:cNvPr id="8" name="Slide Number Placeholder 5"/>
          <p:cNvSpPr txBox="1">
            <a:spLocks/>
          </p:cNvSpPr>
          <p:nvPr userDrawn="1"/>
        </p:nvSpPr>
        <p:spPr>
          <a:xfrm>
            <a:off x="9347200" y="6578600"/>
            <a:ext cx="2844800" cy="267979"/>
          </a:xfrm>
          <a:prstGeom prst="rect">
            <a:avLst/>
          </a:prstGeom>
        </p:spPr>
        <p:txBody>
          <a:bodyPr vert="horz" lIns="121920" tIns="60960" rIns="121920" bIns="6096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1C6CFB88-E81C-49BA-A5C4-A958F85663A9}" type="slidenum">
              <a:rPr lang="en-US" sz="1200" smtClean="0">
                <a:solidFill>
                  <a:prstClr val="white"/>
                </a:solidFill>
              </a:rPr>
              <a:pPr fontAlgn="auto">
                <a:spcBef>
                  <a:spcPts val="0"/>
                </a:spcBef>
                <a:spcAft>
                  <a:spcPts val="0"/>
                </a:spcAft>
              </a:pPr>
              <a:t>‹#›</a:t>
            </a:fld>
            <a:endParaRPr lang="en-US" sz="1200" dirty="0">
              <a:solidFill>
                <a:prstClr val="white"/>
              </a:solidFill>
            </a:endParaRPr>
          </a:p>
        </p:txBody>
      </p:sp>
      <p:sp>
        <p:nvSpPr>
          <p:cNvPr id="9" name="TextBox 8"/>
          <p:cNvSpPr txBox="1"/>
          <p:nvPr userDrawn="1"/>
        </p:nvSpPr>
        <p:spPr>
          <a:xfrm>
            <a:off x="7285" y="6578600"/>
            <a:ext cx="2703596" cy="215444"/>
          </a:xfrm>
          <a:prstGeom prst="rect">
            <a:avLst/>
          </a:prstGeom>
          <a:noFill/>
        </p:spPr>
        <p:txBody>
          <a:bodyPr wrap="square" rtlCol="0">
            <a:spAutoFit/>
          </a:bodyPr>
          <a:lstStyle/>
          <a:p>
            <a:pPr defTabSz="457189" eaLnBrk="1" fontAlgn="auto" hangingPunct="1">
              <a:spcBef>
                <a:spcPts val="0"/>
              </a:spcBef>
              <a:spcAft>
                <a:spcPts val="0"/>
              </a:spcAft>
              <a:defRPr/>
            </a:pPr>
            <a:r>
              <a:rPr lang="en-SG" sz="800" dirty="0" smtClean="0">
                <a:solidFill>
                  <a:prstClr val="white"/>
                </a:solidFill>
                <a:latin typeface="Arial"/>
                <a:cs typeface="Calibri" panose="020F0502020204030204" pitchFamily="34" charset="0"/>
              </a:rPr>
              <a:t>Copyright© by NCS Pte Ltd. All rights reserved. </a:t>
            </a:r>
          </a:p>
        </p:txBody>
      </p:sp>
      <p:sp>
        <p:nvSpPr>
          <p:cNvPr id="10" name="Slide Number Placeholder 5"/>
          <p:cNvSpPr txBox="1">
            <a:spLocks/>
          </p:cNvSpPr>
          <p:nvPr userDrawn="1"/>
        </p:nvSpPr>
        <p:spPr>
          <a:xfrm>
            <a:off x="11611207" y="6530026"/>
            <a:ext cx="580793" cy="365125"/>
          </a:xfrm>
          <a:prstGeom prst="rect">
            <a:avLst/>
          </a:prstGeom>
        </p:spPr>
        <p:txBody>
          <a:bodyPr vert="horz" lIns="91440" tIns="45720" rIns="91440" bIns="45720" rtlCol="0" anchor="ctr"/>
          <a:lstStyle>
            <a:defPPr>
              <a:defRPr lang="en-US"/>
            </a:defPPr>
            <a:lvl1pPr marL="0" algn="ctr" defTabSz="914400" rtl="0" eaLnBrk="1" fontAlgn="auto" latinLnBrk="0" hangingPunct="1">
              <a:spcBef>
                <a:spcPts val="0"/>
              </a:spcBef>
              <a:spcAft>
                <a:spcPts val="0"/>
              </a:spcAft>
              <a:defRPr sz="1600" kern="1200" smtClean="0">
                <a:solidFill>
                  <a:schemeClr val="tx1"/>
                </a:solidFill>
                <a:latin typeface="+mj-lt"/>
                <a:ea typeface="Arial"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mtClean="0">
                <a:solidFill>
                  <a:srgbClr val="181818"/>
                </a:solidFill>
              </a:rPr>
              <a:pPr>
                <a:defRPr/>
              </a:pPr>
              <a:t>‹#›</a:t>
            </a:fld>
            <a:endParaRPr lang="en-SG" dirty="0">
              <a:solidFill>
                <a:srgbClr val="181818"/>
              </a:solidFill>
            </a:endParaRPr>
          </a:p>
        </p:txBody>
      </p:sp>
    </p:spTree>
    <p:extLst>
      <p:ext uri="{BB962C8B-B14F-4D97-AF65-F5344CB8AC3E}">
        <p14:creationId xmlns:p14="http://schemas.microsoft.com/office/powerpoint/2010/main" val="384244850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Slide Blank">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5586489" y="6448172"/>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a:solidFill>
                  <a:srgbClr val="181818"/>
                </a:solidFill>
              </a:rPr>
              <a:pPr>
                <a:defRPr/>
              </a:pPr>
              <a:t>‹#›</a:t>
            </a:fld>
            <a:endParaRPr lang="en-SG" dirty="0">
              <a:solidFill>
                <a:srgbClr val="181818"/>
              </a:solidFill>
            </a:endParaRPr>
          </a:p>
        </p:txBody>
      </p:sp>
      <p:sp>
        <p:nvSpPr>
          <p:cNvPr id="7" name="Slide Number Placeholder 5"/>
          <p:cNvSpPr txBox="1">
            <a:spLocks/>
          </p:cNvSpPr>
          <p:nvPr userDrawn="1"/>
        </p:nvSpPr>
        <p:spPr>
          <a:xfrm>
            <a:off x="5586489" y="6448172"/>
            <a:ext cx="580793" cy="365125"/>
          </a:xfrm>
          <a:prstGeom prst="rect">
            <a:avLst/>
          </a:prstGeom>
        </p:spPr>
        <p:txBody>
          <a:bodyPr vert="horz" lIns="121920" tIns="60960" rIns="121920" bIns="60960" rtlCol="0" anchor="ctr"/>
          <a:lstStyle>
            <a:defPPr>
              <a:defRPr lang="en-US"/>
            </a:defPPr>
            <a:lvl1pPr marL="0" algn="ctr" defTabSz="914400" rtl="0" eaLnBrk="1" fontAlgn="auto" latinLnBrk="0" hangingPunct="1">
              <a:spcBef>
                <a:spcPts val="0"/>
              </a:spcBef>
              <a:spcAft>
                <a:spcPts val="0"/>
              </a:spcAft>
              <a:defRPr sz="120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B5CD8A2-17DD-477B-88E2-9F56A10AB6E6}" type="slidenum">
              <a:rPr lang="en-SG" sz="1600">
                <a:solidFill>
                  <a:srgbClr val="181818"/>
                </a:solidFill>
              </a:rPr>
              <a:pPr>
                <a:defRPr/>
              </a:pPr>
              <a:t>‹#›</a:t>
            </a:fld>
            <a:endParaRPr lang="en-SG" sz="1600" dirty="0">
              <a:solidFill>
                <a:srgbClr val="181818"/>
              </a:solidFill>
            </a:endParaRPr>
          </a:p>
        </p:txBody>
      </p:sp>
      <p:sp>
        <p:nvSpPr>
          <p:cNvPr id="11" name="Date Placeholder 3"/>
          <p:cNvSpPr>
            <a:spLocks noGrp="1"/>
          </p:cNvSpPr>
          <p:nvPr>
            <p:ph type="dt" sz="half" idx="2"/>
          </p:nvPr>
        </p:nvSpPr>
        <p:spPr>
          <a:xfrm>
            <a:off x="1770110" y="6448172"/>
            <a:ext cx="1196039" cy="365125"/>
          </a:xfrm>
          <a:prstGeom prst="rect">
            <a:avLst/>
          </a:prstGeom>
        </p:spPr>
        <p:txBody>
          <a:bodyPr vert="horz" lIns="91440" tIns="45720" rIns="91440" bIns="45720" rtlCol="0" anchor="t"/>
          <a:lstStyle>
            <a:lvl1pPr algn="ctr" fontAlgn="auto">
              <a:spcBef>
                <a:spcPts val="0"/>
              </a:spcBef>
              <a:spcAft>
                <a:spcPts val="0"/>
              </a:spcAft>
              <a:defRPr sz="1600" smtClean="0">
                <a:solidFill>
                  <a:schemeClr val="tx1"/>
                </a:solidFill>
                <a:latin typeface="+mj-lt"/>
                <a:cs typeface="+mn-cs"/>
              </a:defRPr>
            </a:lvl1pPr>
          </a:lstStyle>
          <a:p>
            <a:pPr defTabSz="457178">
              <a:defRPr/>
            </a:pPr>
            <a:endParaRPr lang="en-SG" dirty="0">
              <a:solidFill>
                <a:srgbClr val="181818"/>
              </a:solidFill>
            </a:endParaRPr>
          </a:p>
        </p:txBody>
      </p:sp>
      <p:sp>
        <p:nvSpPr>
          <p:cNvPr id="6" name="TextBox 5"/>
          <p:cNvSpPr txBox="1"/>
          <p:nvPr userDrawn="1"/>
        </p:nvSpPr>
        <p:spPr>
          <a:xfrm>
            <a:off x="238541" y="6461419"/>
            <a:ext cx="1431235" cy="307777"/>
          </a:xfrm>
          <a:prstGeom prst="rect">
            <a:avLst/>
          </a:prstGeom>
          <a:noFill/>
        </p:spPr>
        <p:txBody>
          <a:bodyPr wrap="square" rtlCol="0">
            <a:spAutoFit/>
          </a:bodyPr>
          <a:lstStyle/>
          <a:p>
            <a:pPr algn="ctr" defTabSz="457178" eaLnBrk="1" fontAlgn="auto" hangingPunct="1">
              <a:spcBef>
                <a:spcPts val="0"/>
              </a:spcBef>
              <a:spcAft>
                <a:spcPts val="0"/>
              </a:spcAft>
            </a:pPr>
            <a:r>
              <a:rPr lang="en-US" sz="1400" dirty="0" smtClean="0">
                <a:solidFill>
                  <a:srgbClr val="181818"/>
                </a:solidFill>
                <a:latin typeface="Arial"/>
                <a:cs typeface="+mn-cs"/>
              </a:rPr>
              <a:t>Confidential</a:t>
            </a:r>
            <a:endParaRPr lang="en-US" sz="1400" dirty="0">
              <a:solidFill>
                <a:srgbClr val="181818"/>
              </a:solidFill>
              <a:latin typeface="Arial"/>
              <a:cs typeface="+mn-cs"/>
            </a:endParaRPr>
          </a:p>
        </p:txBody>
      </p:sp>
    </p:spTree>
    <p:extLst>
      <p:ext uri="{BB962C8B-B14F-4D97-AF65-F5344CB8AC3E}">
        <p14:creationId xmlns:p14="http://schemas.microsoft.com/office/powerpoint/2010/main" val="178299300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Last Page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smtClean="0"/>
              <a:t>Thank you.</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42008006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smtClean="0"/>
              <a:t>Click to edit Master text styles</a:t>
            </a:r>
            <a:endParaRPr lang="en-US" dirty="0" smtClean="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smtClean="0"/>
              <a:t>headline</a:t>
            </a:r>
            <a:br>
              <a:rPr lang="en-US" dirty="0" smtClean="0"/>
            </a:br>
            <a:r>
              <a:rPr lang="en-US" dirty="0" smtClean="0"/>
              <a:t>or topic title here</a:t>
            </a:r>
            <a:endParaRPr lang="en-US" dirty="0"/>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smtClean="0"/>
              <a:t>Click to edit Master text styles</a:t>
            </a:r>
          </a:p>
        </p:txBody>
      </p:sp>
      <p:sp>
        <p:nvSpPr>
          <p:cNvPr id="16" name="Content Placeholder 2"/>
          <p:cNvSpPr>
            <a:spLocks noGrp="1"/>
          </p:cNvSpPr>
          <p:nvPr>
            <p:ph sz="half" idx="1"/>
          </p:nvPr>
        </p:nvSpPr>
        <p:spPr>
          <a:xfrm>
            <a:off x="8002583" y="0"/>
            <a:ext cx="4189417" cy="685800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Tree>
    <p:extLst>
      <p:ext uri="{BB962C8B-B14F-4D97-AF65-F5344CB8AC3E}">
        <p14:creationId xmlns:p14="http://schemas.microsoft.com/office/powerpoint/2010/main" val="84212723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a:t>
            </a:r>
            <a:r>
              <a:rPr lang="en-SG" sz="750" dirty="0" smtClean="0">
                <a:solidFill>
                  <a:schemeClr val="tx1">
                    <a:lumMod val="75000"/>
                    <a:lumOff val="25000"/>
                  </a:schemeClr>
                </a:solidFill>
                <a:latin typeface="Arial" pitchFamily="34" charset="0"/>
                <a:cs typeface="Arial" pitchFamily="34" charset="0"/>
              </a:rPr>
              <a:t>NCS </a:t>
            </a:r>
            <a:r>
              <a:rPr lang="en-SG" sz="750" dirty="0">
                <a:solidFill>
                  <a:schemeClr val="tx1">
                    <a:lumMod val="75000"/>
                    <a:lumOff val="25000"/>
                  </a:schemeClr>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60317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Last Page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smtClean="0"/>
              <a:t>Thank you.</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163353274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a:t>
            </a:r>
            <a:r>
              <a:rPr lang="en-SG" sz="750" dirty="0" smtClean="0">
                <a:solidFill>
                  <a:schemeClr val="tx1">
                    <a:lumMod val="75000"/>
                    <a:lumOff val="25000"/>
                  </a:schemeClr>
                </a:solidFill>
                <a:latin typeface="Arial" pitchFamily="34" charset="0"/>
                <a:cs typeface="Arial" pitchFamily="34" charset="0"/>
              </a:rPr>
              <a:t>NCS </a:t>
            </a:r>
            <a:r>
              <a:rPr lang="en-SG" sz="750" dirty="0">
                <a:solidFill>
                  <a:schemeClr val="tx1">
                    <a:lumMod val="75000"/>
                    <a:lumOff val="25000"/>
                  </a:schemeClr>
                </a:solidFill>
                <a:latin typeface="Arial" pitchFamily="34" charset="0"/>
                <a:cs typeface="Arial" pitchFamily="34" charset="0"/>
              </a:rPr>
              <a:t>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58407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9A6159A-E400-4966-9B6E-FA2C69605547}" type="slidenum">
              <a:rPr lang="en-SG" smtClean="0"/>
              <a:t>‹#›</a:t>
            </a:fld>
            <a:endParaRPr lang="en-SG"/>
          </a:p>
        </p:txBody>
      </p:sp>
    </p:spTree>
    <p:extLst>
      <p:ext uri="{BB962C8B-B14F-4D97-AF65-F5344CB8AC3E}">
        <p14:creationId xmlns:p14="http://schemas.microsoft.com/office/powerpoint/2010/main" val="11571119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9A6159A-E400-4966-9B6E-FA2C69605547}" type="slidenum">
              <a:rPr lang="en-SG" smtClean="0"/>
              <a:t>‹#›</a:t>
            </a:fld>
            <a:endParaRPr lang="en-SG"/>
          </a:p>
        </p:txBody>
      </p:sp>
    </p:spTree>
    <p:extLst>
      <p:ext uri="{BB962C8B-B14F-4D97-AF65-F5344CB8AC3E}">
        <p14:creationId xmlns:p14="http://schemas.microsoft.com/office/powerpoint/2010/main" val="41125642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1698818" y="6522805"/>
            <a:ext cx="444500" cy="280251"/>
          </a:xfrm>
          <a:prstGeom prst="rect">
            <a:avLst/>
          </a:prstGeom>
        </p:spPr>
        <p:txBody>
          <a:bodyPr lIns="91440" tIns="45720" rIns="91440" bIns="45720"/>
          <a:lstStyle>
            <a:defPPr>
              <a:defRPr lang="en-US"/>
            </a:defPPr>
            <a:lvl1pPr marL="0" algn="r" defTabSz="342900" rtl="0" eaLnBrk="1" latinLnBrk="0" hangingPunct="1">
              <a:defRPr sz="900" kern="1200">
                <a:solidFill>
                  <a:schemeClr val="bg1"/>
                </a:solidFill>
                <a:latin typeface="MS Reference Sans Serif" panose="020B0604030504040204" pitchFamily="34" charset="0"/>
                <a:ea typeface="+mn-ea"/>
                <a:cs typeface="Arial" pitchFamily="34" charset="0"/>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pPr algn="ctr" fontAlgn="auto">
              <a:spcBef>
                <a:spcPts val="0"/>
              </a:spcBef>
              <a:spcAft>
                <a:spcPts val="0"/>
              </a:spcAft>
              <a:defRPr/>
            </a:pPr>
            <a:fld id="{0500D165-1E99-43B3-AE6A-A838DB078412}" type="slidenum">
              <a:rPr lang="en-SG" sz="1067" smtClean="0">
                <a:solidFill>
                  <a:srgbClr val="1E79D4"/>
                </a:solidFill>
                <a:latin typeface="Calibri" panose="020F0502020204030204" pitchFamily="34" charset="0"/>
                <a:cs typeface="Calibri" panose="020F0502020204030204" pitchFamily="34" charset="0"/>
              </a:rPr>
              <a:pPr algn="ctr" fontAlgn="auto">
                <a:spcBef>
                  <a:spcPts val="0"/>
                </a:spcBef>
                <a:spcAft>
                  <a:spcPts val="0"/>
                </a:spcAft>
                <a:defRPr/>
              </a:pPr>
              <a:t>‹#›</a:t>
            </a:fld>
            <a:endParaRPr lang="en-SG" sz="1067" dirty="0">
              <a:solidFill>
                <a:srgbClr val="1E79D4"/>
              </a:solidFill>
              <a:latin typeface="Calibri" panose="020F0502020204030204" pitchFamily="34" charset="0"/>
              <a:cs typeface="Calibri" panose="020F0502020204030204" pitchFamily="34" charset="0"/>
            </a:endParaRPr>
          </a:p>
        </p:txBody>
      </p:sp>
      <p:sp>
        <p:nvSpPr>
          <p:cNvPr id="12" name="Text Placeholder 10"/>
          <p:cNvSpPr>
            <a:spLocks noGrp="1"/>
          </p:cNvSpPr>
          <p:nvPr>
            <p:ph type="body" sz="quarter" idx="10" hasCustomPrompt="1"/>
          </p:nvPr>
        </p:nvSpPr>
        <p:spPr>
          <a:xfrm>
            <a:off x="358139" y="204702"/>
            <a:ext cx="11465981" cy="813532"/>
          </a:xfrm>
          <a:prstGeom prst="rect">
            <a:avLst/>
          </a:prstGeom>
        </p:spPr>
        <p:txBody>
          <a:bodyPr/>
          <a:lstStyle>
            <a:lvl1pPr marL="0" marR="0" indent="0" algn="l" defTabSz="914377" rtl="0" eaLnBrk="1" fontAlgn="auto" latinLnBrk="0" hangingPunct="1">
              <a:lnSpc>
                <a:spcPct val="80000"/>
              </a:lnSpc>
              <a:spcBef>
                <a:spcPts val="0"/>
              </a:spcBef>
              <a:spcAft>
                <a:spcPts val="0"/>
              </a:spcAft>
              <a:buClrTx/>
              <a:buSzTx/>
              <a:buFont typeface="Arial" panose="020B0604020202020204" pitchFamily="34" charset="0"/>
              <a:buNone/>
              <a:tabLst/>
              <a:defRPr sz="3200" b="1">
                <a:solidFill>
                  <a:schemeClr val="tx1"/>
                </a:solidFill>
                <a:latin typeface="Century Gothic" panose="020B0502020202020204" pitchFamily="34" charset="0"/>
              </a:defRPr>
            </a:lvl1pPr>
          </a:lstStyle>
          <a:p>
            <a:pPr marL="0" marR="0" lvl="0" indent="0" algn="l"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lang="en-US" sz="2933" dirty="0" smtClean="0"/>
              <a:t>Click to edit &lt; Contents Slide </a:t>
            </a:r>
            <a:r>
              <a:rPr lang="en-US" sz="3200" dirty="0" smtClean="0">
                <a:latin typeface="Garamond" panose="02020404030301010803" pitchFamily="18" charset="0"/>
                <a:ea typeface="Verdana" panose="020B0604030504040204" pitchFamily="34" charset="0"/>
                <a:cs typeface="Times New Roman" panose="02020603050405020304" pitchFamily="18" charset="0"/>
              </a:rPr>
              <a:t>–</a:t>
            </a:r>
            <a:r>
              <a:rPr lang="en-US" sz="2933" dirty="0" smtClean="0"/>
              <a:t> Header &gt;</a:t>
            </a:r>
            <a:endParaRPr lang="en-US" dirty="0" smtClean="0"/>
          </a:p>
        </p:txBody>
      </p:sp>
      <p:sp>
        <p:nvSpPr>
          <p:cNvPr id="11" name="Oval 10"/>
          <p:cNvSpPr/>
          <p:nvPr userDrawn="1"/>
        </p:nvSpPr>
        <p:spPr>
          <a:xfrm>
            <a:off x="11764433" y="6493671"/>
            <a:ext cx="304800" cy="30480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fontAlgn="auto">
              <a:spcBef>
                <a:spcPts val="0"/>
              </a:spcBef>
              <a:spcAft>
                <a:spcPts val="0"/>
              </a:spcAft>
            </a:pPr>
            <a:endParaRPr lang="en-US" sz="1867" dirty="0">
              <a:solidFill>
                <a:srgbClr val="6E6E6E"/>
              </a:solidFill>
            </a:endParaRPr>
          </a:p>
        </p:txBody>
      </p:sp>
    </p:spTree>
    <p:extLst>
      <p:ext uri="{BB962C8B-B14F-4D97-AF65-F5344CB8AC3E}">
        <p14:creationId xmlns:p14="http://schemas.microsoft.com/office/powerpoint/2010/main" val="393686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smtClean="0"/>
              <a:t>headline </a:t>
            </a:r>
            <a:br>
              <a:rPr lang="en-US" dirty="0" smtClean="0"/>
            </a:br>
            <a:r>
              <a:rPr lang="en-US" dirty="0" smtClean="0"/>
              <a:t>or topic title here</a:t>
            </a:r>
            <a:endParaRPr lang="en-US" dirty="0"/>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847394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smtClean="0"/>
              <a:t>Insert slide headline </a:t>
            </a:r>
            <a:br>
              <a:rPr lang="en-US" dirty="0" smtClean="0"/>
            </a:br>
            <a:r>
              <a:rPr lang="en-US" dirty="0" smtClean="0"/>
              <a:t>or topic title maximum 2 lines</a:t>
            </a:r>
            <a:endParaRPr lang="en-US" dirty="0"/>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maximum 2 lines here</a:t>
            </a:r>
            <a:endParaRPr lang="en-US" dirty="0"/>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smtClean="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041601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4.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theme" Target="../theme/theme5.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4" name="Group 3"/>
          <p:cNvGrpSpPr/>
          <p:nvPr userDrawn="1"/>
        </p:nvGrpSpPr>
        <p:grpSpPr>
          <a:xfrm>
            <a:off x="10981336" y="282406"/>
            <a:ext cx="936459" cy="322975"/>
            <a:chOff x="4305449" y="-79513"/>
            <a:chExt cx="3035217" cy="1046814"/>
          </a:xfrm>
          <a:solidFill>
            <a:srgbClr val="FFFFFF"/>
          </a:solidFill>
        </p:grpSpPr>
        <p:grpSp>
          <p:nvGrpSpPr>
            <p:cNvPr id="6" name="Group 5"/>
            <p:cNvGrpSpPr/>
            <p:nvPr userDrawn="1"/>
          </p:nvGrpSpPr>
          <p:grpSpPr>
            <a:xfrm>
              <a:off x="4305449" y="-79513"/>
              <a:ext cx="3035217" cy="800931"/>
              <a:chOff x="4305449" y="-79513"/>
              <a:chExt cx="3035217" cy="800931"/>
            </a:xfrm>
            <a:grpFill/>
          </p:grpSpPr>
          <p:grpSp>
            <p:nvGrpSpPr>
              <p:cNvPr id="22" name="Group 21"/>
              <p:cNvGrpSpPr/>
              <p:nvPr userDrawn="1"/>
            </p:nvGrpSpPr>
            <p:grpSpPr>
              <a:xfrm>
                <a:off x="4305449" y="-79513"/>
                <a:ext cx="3035217" cy="800931"/>
                <a:chOff x="17228" y="-4174521"/>
                <a:chExt cx="12103952" cy="3193981"/>
              </a:xfrm>
              <a:grpFill/>
            </p:grpSpPr>
            <p:sp>
              <p:nvSpPr>
                <p:cNvPr id="24" name="Freeform 23"/>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5" name="Freeform 24"/>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sp>
            <p:nvSpPr>
              <p:cNvPr id="23" name="Freeform 22"/>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nvGrpSpPr>
            <p:cNvPr id="7" name="Group 6"/>
            <p:cNvGrpSpPr/>
            <p:nvPr userDrawn="1"/>
          </p:nvGrpSpPr>
          <p:grpSpPr>
            <a:xfrm>
              <a:off x="5297353" y="756957"/>
              <a:ext cx="2032994" cy="210344"/>
              <a:chOff x="3972780" y="-838818"/>
              <a:chExt cx="8107257" cy="838818"/>
            </a:xfrm>
            <a:grpFill/>
          </p:grpSpPr>
          <p:sp>
            <p:nvSpPr>
              <p:cNvPr id="8" name="Freeform 7"/>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0" name="Freeform 9"/>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11" name="Freeform 10"/>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2" name="Freeform 11"/>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3" name="Freeform 12"/>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4" name="Freeform 13"/>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5" name="Freeform 14"/>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6" name="Freeform 15"/>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7" name="Freeform 16"/>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8" name="Freeform 17"/>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19" name="Freeform 18"/>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0" name="Freeform 19"/>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1" name="Freeform 20"/>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766877145"/>
      </p:ext>
    </p:extLst>
  </p:cSld>
  <p:clrMap bg1="dk1" tx1="lt1" bg2="dk2" tx2="lt2" accent1="accent1" accent2="accent2" accent3="accent3" accent4="accent4" accent5="accent5" accent6="accent6" hlink="hlink" folHlink="folHlink"/>
  <p:sldLayoutIdLst>
    <p:sldLayoutId id="2147483865"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95031" y="6150962"/>
            <a:ext cx="1496969" cy="5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39" y="6461419"/>
            <a:ext cx="1431235" cy="261610"/>
          </a:xfrm>
          <a:prstGeom prst="rect">
            <a:avLst/>
          </a:prstGeom>
          <a:noFill/>
        </p:spPr>
        <p:txBody>
          <a:bodyPr wrap="square" rtlCol="0">
            <a:spAutoFit/>
          </a:bodyPr>
          <a:lstStyle/>
          <a:p>
            <a:pPr algn="ctr"/>
            <a:r>
              <a:rPr lang="en-US" sz="1050" b="0" dirty="0" smtClean="0"/>
              <a:t>Confidential</a:t>
            </a:r>
            <a:endParaRPr lang="en-US" sz="1050" b="0" dirty="0"/>
          </a:p>
        </p:txBody>
      </p:sp>
    </p:spTree>
    <p:extLst>
      <p:ext uri="{BB962C8B-B14F-4D97-AF65-F5344CB8AC3E}">
        <p14:creationId xmlns:p14="http://schemas.microsoft.com/office/powerpoint/2010/main" val="116013895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58" r:id="rId8"/>
  </p:sldLayoutIdLst>
  <p:timing>
    <p:tnLst>
      <p:par>
        <p:cTn id="1" dur="indefinite" restart="never" nodeType="tmRoot"/>
      </p:par>
    </p:tnLst>
  </p:timing>
  <p:hf hdr="0" ftr="0" dt="0"/>
  <p:txStyles>
    <p:title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0949333" y="6375400"/>
            <a:ext cx="1039467" cy="359323"/>
          </a:xfrm>
          <a:prstGeom prst="rect">
            <a:avLst/>
          </a:prstGeom>
        </p:spPr>
      </p:pic>
      <p:sp>
        <p:nvSpPr>
          <p:cNvPr id="5" name="Slide Number Placeholder 5"/>
          <p:cNvSpPr>
            <a:spLocks noGrp="1"/>
          </p:cNvSpPr>
          <p:nvPr>
            <p:ph type="sldNum" sz="quarter" idx="4"/>
          </p:nvPr>
        </p:nvSpPr>
        <p:spPr>
          <a:xfrm>
            <a:off x="5586486" y="6448168"/>
            <a:ext cx="580793" cy="365125"/>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373439638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94" r:id="rId19"/>
    <p:sldLayoutId id="2147483918" r:id="rId20"/>
    <p:sldLayoutId id="2147483919" r:id="rId21"/>
    <p:sldLayoutId id="2147483920" r:id="rId22"/>
    <p:sldLayoutId id="2147483934" r:id="rId23"/>
  </p:sldLayoutIdLst>
  <p:timing>
    <p:tnLst>
      <p:par>
        <p:cTn id="1" dur="indefinite" restart="never" nodeType="tmRoot"/>
      </p:par>
    </p:tnLst>
  </p:timing>
  <p:hf hdr="0" dt="0"/>
  <p:txStyles>
    <p:titleStyle>
      <a:lvl1pPr algn="l" rtl="0" eaLnBrk="1" fontAlgn="base" hangingPunct="1">
        <a:spcBef>
          <a:spcPct val="0"/>
        </a:spcBef>
        <a:spcAft>
          <a:spcPct val="0"/>
        </a:spcAft>
        <a:defRPr sz="3467"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5867">
          <a:solidFill>
            <a:schemeClr val="tx1"/>
          </a:solidFill>
          <a:latin typeface="Calibri" pitchFamily="34" charset="0"/>
        </a:defRPr>
      </a:lvl2pPr>
      <a:lvl3pPr algn="ctr" rtl="0" eaLnBrk="1" fontAlgn="base" hangingPunct="1">
        <a:spcBef>
          <a:spcPct val="0"/>
        </a:spcBef>
        <a:spcAft>
          <a:spcPct val="0"/>
        </a:spcAft>
        <a:defRPr sz="5867">
          <a:solidFill>
            <a:schemeClr val="tx1"/>
          </a:solidFill>
          <a:latin typeface="Calibri" pitchFamily="34" charset="0"/>
        </a:defRPr>
      </a:lvl3pPr>
      <a:lvl4pPr algn="ctr" rtl="0" eaLnBrk="1" fontAlgn="base" hangingPunct="1">
        <a:spcBef>
          <a:spcPct val="0"/>
        </a:spcBef>
        <a:spcAft>
          <a:spcPct val="0"/>
        </a:spcAft>
        <a:defRPr sz="5867">
          <a:solidFill>
            <a:schemeClr val="tx1"/>
          </a:solidFill>
          <a:latin typeface="Calibri" pitchFamily="34" charset="0"/>
        </a:defRPr>
      </a:lvl4pPr>
      <a:lvl5pPr algn="ctr" rtl="0" eaLnBrk="1" fontAlgn="base" hangingPunct="1">
        <a:spcBef>
          <a:spcPct val="0"/>
        </a:spcBef>
        <a:spcAft>
          <a:spcPct val="0"/>
        </a:spcAft>
        <a:defRPr sz="5867">
          <a:solidFill>
            <a:schemeClr val="tx1"/>
          </a:solidFill>
          <a:latin typeface="Calibri" pitchFamily="34" charset="0"/>
        </a:defRPr>
      </a:lvl5pPr>
      <a:lvl6pPr marL="609585" algn="ctr" rtl="0" eaLnBrk="1" fontAlgn="base" hangingPunct="1">
        <a:spcBef>
          <a:spcPct val="0"/>
        </a:spcBef>
        <a:spcAft>
          <a:spcPct val="0"/>
        </a:spcAft>
        <a:defRPr sz="5867">
          <a:solidFill>
            <a:schemeClr val="tx1"/>
          </a:solidFill>
          <a:latin typeface="Calibri" pitchFamily="34" charset="0"/>
        </a:defRPr>
      </a:lvl6pPr>
      <a:lvl7pPr marL="1219170" algn="ctr" rtl="0" eaLnBrk="1" fontAlgn="base" hangingPunct="1">
        <a:spcBef>
          <a:spcPct val="0"/>
        </a:spcBef>
        <a:spcAft>
          <a:spcPct val="0"/>
        </a:spcAft>
        <a:defRPr sz="5867">
          <a:solidFill>
            <a:schemeClr val="tx1"/>
          </a:solidFill>
          <a:latin typeface="Calibri" pitchFamily="34" charset="0"/>
        </a:defRPr>
      </a:lvl7pPr>
      <a:lvl8pPr marL="1828754" algn="ctr" rtl="0" eaLnBrk="1" fontAlgn="base" hangingPunct="1">
        <a:spcBef>
          <a:spcPct val="0"/>
        </a:spcBef>
        <a:spcAft>
          <a:spcPct val="0"/>
        </a:spcAft>
        <a:defRPr sz="5867">
          <a:solidFill>
            <a:schemeClr val="tx1"/>
          </a:solidFill>
          <a:latin typeface="Calibri" pitchFamily="34" charset="0"/>
        </a:defRPr>
      </a:lvl8pPr>
      <a:lvl9pPr marL="2438339" algn="ctr" rtl="0" eaLnBrk="1" fontAlgn="base" hangingPunct="1">
        <a:spcBef>
          <a:spcPct val="0"/>
        </a:spcBef>
        <a:spcAft>
          <a:spcPct val="0"/>
        </a:spcAft>
        <a:defRPr sz="5867">
          <a:solidFill>
            <a:schemeClr val="tx1"/>
          </a:solidFill>
          <a:latin typeface="Calibri" pitchFamily="34" charset="0"/>
        </a:defRPr>
      </a:lvl9pPr>
    </p:titleStyle>
    <p:bodyStyle>
      <a:lvl1pPr marL="457189" indent="-457189" algn="l" rtl="0" eaLnBrk="1" fontAlgn="base" hangingPunct="1">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990575" indent="-380990" algn="l" rtl="0" eaLnBrk="1" fontAlgn="base" hangingPunct="1">
        <a:spcBef>
          <a:spcPct val="20000"/>
        </a:spcBef>
        <a:spcAft>
          <a:spcPct val="0"/>
        </a:spcAft>
        <a:buFont typeface="Arial" pitchFamily="34" charset="0"/>
        <a:buChar char="–"/>
        <a:defRPr sz="2667" kern="1200">
          <a:solidFill>
            <a:schemeClr val="tx1"/>
          </a:solidFill>
          <a:latin typeface="Arial" pitchFamily="34" charset="0"/>
          <a:ea typeface="+mn-ea"/>
          <a:cs typeface="Arial" pitchFamily="34" charset="0"/>
        </a:defRPr>
      </a:lvl2pPr>
      <a:lvl3pPr marL="1523962" indent="-304792"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2133547" indent="-304792" algn="l" rtl="0" eaLnBrk="1" fontAlgn="base" hangingPunct="1">
        <a:spcBef>
          <a:spcPct val="20000"/>
        </a:spcBef>
        <a:spcAft>
          <a:spcPct val="0"/>
        </a:spcAft>
        <a:buFont typeface="Arial" pitchFamily="34" charset="0"/>
        <a:buChar char="–"/>
        <a:defRPr sz="2133" kern="1200">
          <a:solidFill>
            <a:schemeClr val="tx1"/>
          </a:solidFill>
          <a:latin typeface="Arial" pitchFamily="34" charset="0"/>
          <a:ea typeface="+mn-ea"/>
          <a:cs typeface="Arial" pitchFamily="34" charset="0"/>
        </a:defRPr>
      </a:lvl4pPr>
      <a:lvl5pPr marL="2743131" indent="-304792" algn="l" rtl="0" eaLnBrk="1" fontAlgn="base" hangingPunct="1">
        <a:spcBef>
          <a:spcPct val="20000"/>
        </a:spcBef>
        <a:spcAft>
          <a:spcPct val="0"/>
        </a:spcAft>
        <a:buFont typeface="Arial" pitchFamily="34" charset="0"/>
        <a:buChar char="»"/>
        <a:defRPr sz="2133"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6" name="Picture 5"/>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3593373618"/>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9" r:id="rId17"/>
    <p:sldLayoutId id="2147483980" r:id="rId1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26" name="Picture 25"/>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1034092" y="176897"/>
            <a:ext cx="942428" cy="322975"/>
          </a:xfrm>
          <a:prstGeom prst="rect">
            <a:avLst/>
          </a:prstGeom>
        </p:spPr>
      </p:pic>
    </p:spTree>
    <p:extLst>
      <p:ext uri="{BB962C8B-B14F-4D97-AF65-F5344CB8AC3E}">
        <p14:creationId xmlns:p14="http://schemas.microsoft.com/office/powerpoint/2010/main" val="716113421"/>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tiff"/><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jpeg"/><Relationship Id="rId34" Type="http://schemas.openxmlformats.org/officeDocument/2006/relationships/image" Target="../media/image71.jpeg"/><Relationship Id="rId42" Type="http://schemas.openxmlformats.org/officeDocument/2006/relationships/image" Target="../media/image79.jpeg"/><Relationship Id="rId47" Type="http://schemas.openxmlformats.org/officeDocument/2006/relationships/image" Target="../media/image84.emf"/><Relationship Id="rId50" Type="http://schemas.openxmlformats.org/officeDocument/2006/relationships/image" Target="../media/image87.png"/><Relationship Id="rId55" Type="http://schemas.openxmlformats.org/officeDocument/2006/relationships/image" Target="../media/image92.png"/><Relationship Id="rId63" Type="http://schemas.openxmlformats.org/officeDocument/2006/relationships/image" Target="../media/image100.tiff"/><Relationship Id="rId7" Type="http://schemas.openxmlformats.org/officeDocument/2006/relationships/image" Target="../media/image44.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tiff"/><Relationship Id="rId29" Type="http://schemas.openxmlformats.org/officeDocument/2006/relationships/image" Target="../media/image66.png"/><Relationship Id="rId41" Type="http://schemas.openxmlformats.org/officeDocument/2006/relationships/image" Target="../media/image78.png"/><Relationship Id="rId54" Type="http://schemas.openxmlformats.org/officeDocument/2006/relationships/image" Target="../media/image91.jpeg"/><Relationship Id="rId62" Type="http://schemas.openxmlformats.org/officeDocument/2006/relationships/image" Target="../media/image99.png"/><Relationship Id="rId1" Type="http://schemas.openxmlformats.org/officeDocument/2006/relationships/slideLayout" Target="../slideLayouts/slideLayout68.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jpeg"/><Relationship Id="rId32" Type="http://schemas.openxmlformats.org/officeDocument/2006/relationships/image" Target="../media/image69.tiff"/><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3" Type="http://schemas.openxmlformats.org/officeDocument/2006/relationships/image" Target="../media/image90.png"/><Relationship Id="rId58" Type="http://schemas.openxmlformats.org/officeDocument/2006/relationships/image" Target="../media/image95.png"/><Relationship Id="rId66" Type="http://schemas.openxmlformats.org/officeDocument/2006/relationships/image" Target="../media/image103.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jpeg"/><Relationship Id="rId36" Type="http://schemas.openxmlformats.org/officeDocument/2006/relationships/image" Target="../media/image73.tiff"/><Relationship Id="rId49" Type="http://schemas.openxmlformats.org/officeDocument/2006/relationships/image" Target="../media/image86.png"/><Relationship Id="rId57" Type="http://schemas.openxmlformats.org/officeDocument/2006/relationships/image" Target="../media/image94.tiff"/><Relationship Id="rId61" Type="http://schemas.openxmlformats.org/officeDocument/2006/relationships/image" Target="../media/image98.png"/><Relationship Id="rId10" Type="http://schemas.openxmlformats.org/officeDocument/2006/relationships/image" Target="../media/image47.png"/><Relationship Id="rId19" Type="http://schemas.openxmlformats.org/officeDocument/2006/relationships/image" Target="../media/image56.tiff"/><Relationship Id="rId31" Type="http://schemas.openxmlformats.org/officeDocument/2006/relationships/image" Target="../media/image68.png"/><Relationship Id="rId44" Type="http://schemas.openxmlformats.org/officeDocument/2006/relationships/image" Target="../media/image81.jpeg"/><Relationship Id="rId52" Type="http://schemas.openxmlformats.org/officeDocument/2006/relationships/image" Target="../media/image89.tiff"/><Relationship Id="rId60" Type="http://schemas.openxmlformats.org/officeDocument/2006/relationships/image" Target="../media/image97.png"/><Relationship Id="rId65" Type="http://schemas.openxmlformats.org/officeDocument/2006/relationships/image" Target="../media/image102.tiff"/><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tiff"/><Relationship Id="rId27" Type="http://schemas.openxmlformats.org/officeDocument/2006/relationships/image" Target="../media/image64.png"/><Relationship Id="rId30" Type="http://schemas.openxmlformats.org/officeDocument/2006/relationships/image" Target="../media/image67.gif"/><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56" Type="http://schemas.openxmlformats.org/officeDocument/2006/relationships/image" Target="../media/image93.png"/><Relationship Id="rId64" Type="http://schemas.openxmlformats.org/officeDocument/2006/relationships/image" Target="../media/image101.tiff"/><Relationship Id="rId8" Type="http://schemas.openxmlformats.org/officeDocument/2006/relationships/image" Target="../media/image45.png"/><Relationship Id="rId51" Type="http://schemas.openxmlformats.org/officeDocument/2006/relationships/image" Target="../media/image88.png"/><Relationship Id="rId3" Type="http://schemas.openxmlformats.org/officeDocument/2006/relationships/image" Target="../media/image40.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tiff"/><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59"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notesSlide" Target="../notesSlides/notesSlide3.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28.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jpe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jpeg"/><Relationship Id="rId27" Type="http://schemas.openxmlformats.org/officeDocument/2006/relationships/image" Target="../media/image128.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623" y="2617245"/>
            <a:ext cx="3097267" cy="1327863"/>
          </a:xfrm>
        </p:spPr>
        <p:txBody>
          <a:bodyPr/>
          <a:lstStyle/>
          <a:p>
            <a:pPr>
              <a:spcBef>
                <a:spcPts val="0"/>
              </a:spcBef>
              <a:spcAft>
                <a:spcPts val="1800"/>
              </a:spcAft>
            </a:pPr>
            <a:r>
              <a:rPr lang="en-US" sz="2400" b="1" dirty="0" smtClean="0"/>
              <a:t>NCS Value Proposition</a:t>
            </a:r>
            <a:endParaRPr lang="en-US" sz="2400" b="1" dirty="0"/>
          </a:p>
        </p:txBody>
      </p:sp>
    </p:spTree>
    <p:extLst>
      <p:ext uri="{BB962C8B-B14F-4D97-AF65-F5344CB8AC3E}">
        <p14:creationId xmlns:p14="http://schemas.microsoft.com/office/powerpoint/2010/main" val="3519191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hape 13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 y="2893"/>
            <a:ext cx="12190095" cy="6855107"/>
          </a:xfrm>
          <a:prstGeom prst="rect">
            <a:avLst/>
          </a:prstGeom>
          <a:noFill/>
          <a:ln>
            <a:no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t="-14960" b="-8853"/>
          <a:stretch/>
        </p:blipFill>
        <p:spPr>
          <a:xfrm>
            <a:off x="7995921" y="0"/>
            <a:ext cx="4196079" cy="6858000"/>
          </a:xfrm>
          <a:prstGeom prst="rect">
            <a:avLst/>
          </a:prstGeom>
          <a:solidFill>
            <a:schemeClr val="tx1"/>
          </a:solidFill>
        </p:spPr>
      </p:pic>
      <p:sp>
        <p:nvSpPr>
          <p:cNvPr id="3" name="Text Placeholder 2"/>
          <p:cNvSpPr>
            <a:spLocks noGrp="1"/>
          </p:cNvSpPr>
          <p:nvPr>
            <p:ph type="body" sz="quarter" idx="4294967295"/>
          </p:nvPr>
        </p:nvSpPr>
        <p:spPr>
          <a:xfrm>
            <a:off x="223758" y="211667"/>
            <a:ext cx="7370961" cy="1210733"/>
          </a:xfrm>
          <a:prstGeom prst="rect">
            <a:avLst/>
          </a:prstGeom>
        </p:spPr>
        <p:txBody>
          <a:bodyPr/>
          <a:lstStyle/>
          <a:p>
            <a:pPr marL="0" indent="0">
              <a:buNone/>
            </a:pPr>
            <a:r>
              <a:rPr lang="en-SG" sz="4267" b="1" dirty="0">
                <a:solidFill>
                  <a:schemeClr val="tx2"/>
                </a:solidFill>
              </a:rPr>
              <a:t>NCS</a:t>
            </a:r>
            <a:r>
              <a:rPr lang="en-SG" sz="2800" b="1" dirty="0">
                <a:solidFill>
                  <a:schemeClr val="bg1"/>
                </a:solidFill>
              </a:rPr>
              <a:t> </a:t>
            </a:r>
            <a:r>
              <a:rPr lang="en-SG" sz="2667" b="1" dirty="0">
                <a:solidFill>
                  <a:schemeClr val="bg1"/>
                </a:solidFill>
              </a:rPr>
              <a:t>is well-positioned to provide</a:t>
            </a:r>
            <a:br>
              <a:rPr lang="en-SG" sz="2667" b="1" dirty="0">
                <a:solidFill>
                  <a:schemeClr val="bg1"/>
                </a:solidFill>
              </a:rPr>
            </a:br>
            <a:r>
              <a:rPr lang="en-SG" sz="2667" b="1" dirty="0">
                <a:solidFill>
                  <a:schemeClr val="bg1"/>
                </a:solidFill>
              </a:rPr>
              <a:t>end-to-end Business Analytics capabilities</a:t>
            </a:r>
          </a:p>
        </p:txBody>
      </p:sp>
      <p:pic>
        <p:nvPicPr>
          <p:cNvPr id="75" name="Picture 74" descr="NCS_color.png"/>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017430" y="1561511"/>
            <a:ext cx="1615327" cy="554807"/>
          </a:xfrm>
          <a:prstGeom prst="rect">
            <a:avLst/>
          </a:prstGeom>
          <a:effectLst/>
        </p:spPr>
      </p:pic>
      <p:sp>
        <p:nvSpPr>
          <p:cNvPr id="76" name="TextBox 75"/>
          <p:cNvSpPr txBox="1"/>
          <p:nvPr/>
        </p:nvSpPr>
        <p:spPr>
          <a:xfrm>
            <a:off x="501632" y="2177492"/>
            <a:ext cx="6929683" cy="3908442"/>
          </a:xfrm>
          <a:prstGeom prst="rect">
            <a:avLst/>
          </a:prstGeom>
          <a:noFill/>
        </p:spPr>
        <p:txBody>
          <a:bodyPr wrap="square" rtlCol="0">
            <a:spAutoFit/>
          </a:bodyPr>
          <a:lstStyle/>
          <a:p>
            <a:pPr defTabSz="914377">
              <a:spcAft>
                <a:spcPts val="400"/>
              </a:spcAft>
            </a:pPr>
            <a:r>
              <a:rPr lang="en-US" sz="3733" b="1" dirty="0">
                <a:solidFill>
                  <a:srgbClr val="008C9A">
                    <a:lumMod val="60000"/>
                    <a:lumOff val="40000"/>
                  </a:srgbClr>
                </a:solidFill>
                <a:latin typeface="Arial"/>
              </a:rPr>
              <a:t>&gt;100 </a:t>
            </a:r>
            <a:r>
              <a:rPr lang="en-US" sz="2400" dirty="0">
                <a:solidFill>
                  <a:prstClr val="white"/>
                </a:solidFill>
                <a:latin typeface="Arial"/>
              </a:rPr>
              <a:t>Business Analytics &amp; Big Data Professionals </a:t>
            </a:r>
          </a:p>
          <a:p>
            <a:pPr defTabSz="914377">
              <a:spcAft>
                <a:spcPts val="400"/>
              </a:spcAft>
            </a:pPr>
            <a:r>
              <a:rPr lang="en-US" sz="3733" b="1" dirty="0">
                <a:solidFill>
                  <a:srgbClr val="008C9A">
                    <a:lumMod val="60000"/>
                    <a:lumOff val="40000"/>
                  </a:srgbClr>
                </a:solidFill>
                <a:latin typeface="Arial"/>
              </a:rPr>
              <a:t>&gt;30 </a:t>
            </a:r>
            <a:r>
              <a:rPr lang="en-US" sz="2400" dirty="0">
                <a:solidFill>
                  <a:prstClr val="white"/>
                </a:solidFill>
                <a:latin typeface="Arial"/>
              </a:rPr>
              <a:t>Business Analytics Certifications </a:t>
            </a:r>
          </a:p>
          <a:p>
            <a:pPr defTabSz="914377">
              <a:spcAft>
                <a:spcPts val="400"/>
              </a:spcAft>
            </a:pPr>
            <a:r>
              <a:rPr lang="en-US" sz="3733" b="1" dirty="0">
                <a:solidFill>
                  <a:srgbClr val="008C9A">
                    <a:lumMod val="60000"/>
                    <a:lumOff val="40000"/>
                  </a:srgbClr>
                </a:solidFill>
                <a:latin typeface="Arial"/>
              </a:rPr>
              <a:t>&gt;30 </a:t>
            </a:r>
            <a:r>
              <a:rPr lang="en-US" sz="2400" dirty="0">
                <a:solidFill>
                  <a:prstClr val="white"/>
                </a:solidFill>
                <a:latin typeface="Arial"/>
              </a:rPr>
              <a:t>Data Scientists</a:t>
            </a:r>
          </a:p>
          <a:p>
            <a:pPr defTabSz="914377">
              <a:spcAft>
                <a:spcPts val="400"/>
              </a:spcAft>
            </a:pPr>
            <a:r>
              <a:rPr lang="en-SG" sz="3733" b="1" dirty="0">
                <a:solidFill>
                  <a:srgbClr val="008C9A">
                    <a:lumMod val="60000"/>
                    <a:lumOff val="40000"/>
                  </a:srgbClr>
                </a:solidFill>
                <a:latin typeface="Arial"/>
              </a:rPr>
              <a:t>&gt;100 </a:t>
            </a:r>
            <a:r>
              <a:rPr lang="en-SG" sz="2400" dirty="0">
                <a:solidFill>
                  <a:prstClr val="white"/>
                </a:solidFill>
                <a:latin typeface="Arial"/>
                <a:cs typeface="Arial" pitchFamily="34" charset="0"/>
              </a:rPr>
              <a:t>Business Intelligence and </a:t>
            </a:r>
            <a:br>
              <a:rPr lang="en-SG" sz="2400" dirty="0">
                <a:solidFill>
                  <a:prstClr val="white"/>
                </a:solidFill>
                <a:latin typeface="Arial"/>
                <a:cs typeface="Arial" pitchFamily="34" charset="0"/>
              </a:rPr>
            </a:br>
            <a:r>
              <a:rPr lang="en-SG" sz="2400" dirty="0">
                <a:solidFill>
                  <a:prstClr val="white"/>
                </a:solidFill>
                <a:latin typeface="Arial"/>
                <a:cs typeface="Arial" pitchFamily="34" charset="0"/>
              </a:rPr>
              <a:t>Advanced Analytics Project Implementations</a:t>
            </a:r>
          </a:p>
          <a:p>
            <a:pPr defTabSz="914377">
              <a:spcAft>
                <a:spcPts val="400"/>
              </a:spcAft>
            </a:pPr>
            <a:r>
              <a:rPr lang="en-SG" sz="3733" b="1" dirty="0">
                <a:solidFill>
                  <a:srgbClr val="008C9A">
                    <a:lumMod val="60000"/>
                    <a:lumOff val="40000"/>
                  </a:srgbClr>
                </a:solidFill>
                <a:latin typeface="Arial"/>
              </a:rPr>
              <a:t>&gt;10 </a:t>
            </a:r>
            <a:r>
              <a:rPr lang="en-SG" sz="2400" dirty="0">
                <a:solidFill>
                  <a:prstClr val="white"/>
                </a:solidFill>
                <a:latin typeface="Arial"/>
                <a:cs typeface="Arial" pitchFamily="34" charset="0"/>
              </a:rPr>
              <a:t>Big Data Platform Implementations</a:t>
            </a:r>
          </a:p>
        </p:txBody>
      </p:sp>
      <p:cxnSp>
        <p:nvCxnSpPr>
          <p:cNvPr id="81" name="Straight Connector 80"/>
          <p:cNvCxnSpPr/>
          <p:nvPr/>
        </p:nvCxnSpPr>
        <p:spPr>
          <a:xfrm flipV="1">
            <a:off x="4820686" y="1762685"/>
            <a:ext cx="2774033" cy="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35140" y="1761953"/>
            <a:ext cx="2444905" cy="726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37651" y="6515697"/>
            <a:ext cx="725706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37651" y="1769220"/>
            <a:ext cx="0" cy="47464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7600558" y="1769221"/>
            <a:ext cx="1" cy="475164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66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9407" y="277879"/>
            <a:ext cx="9564526" cy="1325563"/>
          </a:xfrm>
        </p:spPr>
        <p:txBody>
          <a:bodyPr/>
          <a:lstStyle/>
          <a:p>
            <a:r>
              <a:rPr lang="en-US" dirty="0" smtClean="0"/>
              <a:t>NCS Advanced Analytics Team</a:t>
            </a:r>
            <a:endParaRPr lang="en-SG" dirty="0"/>
          </a:p>
        </p:txBody>
      </p:sp>
      <p:grpSp>
        <p:nvGrpSpPr>
          <p:cNvPr id="218" name="Group 217"/>
          <p:cNvGrpSpPr/>
          <p:nvPr/>
        </p:nvGrpSpPr>
        <p:grpSpPr>
          <a:xfrm>
            <a:off x="5043877" y="2295956"/>
            <a:ext cx="360362" cy="361951"/>
            <a:chOff x="5554663" y="3971925"/>
            <a:chExt cx="360362" cy="361951"/>
          </a:xfrm>
          <a:solidFill>
            <a:srgbClr val="FFFFFF"/>
          </a:solidFill>
        </p:grpSpPr>
        <p:sp>
          <p:nvSpPr>
            <p:cNvPr id="219"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0"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grpSp>
        <p:nvGrpSpPr>
          <p:cNvPr id="221" name="Group 220"/>
          <p:cNvGrpSpPr/>
          <p:nvPr/>
        </p:nvGrpSpPr>
        <p:grpSpPr>
          <a:xfrm>
            <a:off x="5031473" y="4742556"/>
            <a:ext cx="361950" cy="361950"/>
            <a:chOff x="3390900" y="3248025"/>
            <a:chExt cx="361950" cy="361950"/>
          </a:xfrm>
          <a:solidFill>
            <a:srgbClr val="FFFFFF"/>
          </a:solidFill>
        </p:grpSpPr>
        <p:sp>
          <p:nvSpPr>
            <p:cNvPr id="222" name="Freeform 66"/>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3" name="Freeform 67"/>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4" name="Freeform 68"/>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5" name="Freeform 69"/>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6" name="Freeform 70"/>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grpSp>
        <p:nvGrpSpPr>
          <p:cNvPr id="227" name="Group 226"/>
          <p:cNvGrpSpPr/>
          <p:nvPr/>
        </p:nvGrpSpPr>
        <p:grpSpPr>
          <a:xfrm>
            <a:off x="4986767" y="3899797"/>
            <a:ext cx="360362" cy="361951"/>
            <a:chOff x="5554663" y="3971925"/>
            <a:chExt cx="360362" cy="361951"/>
          </a:xfrm>
          <a:solidFill>
            <a:srgbClr val="FFFFFF"/>
          </a:solidFill>
        </p:grpSpPr>
        <p:sp>
          <p:nvSpPr>
            <p:cNvPr id="228"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29"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grpSp>
        <p:nvGrpSpPr>
          <p:cNvPr id="230" name="Group 229"/>
          <p:cNvGrpSpPr/>
          <p:nvPr/>
        </p:nvGrpSpPr>
        <p:grpSpPr>
          <a:xfrm>
            <a:off x="5010642" y="5707314"/>
            <a:ext cx="360362" cy="361951"/>
            <a:chOff x="5554663" y="3971925"/>
            <a:chExt cx="360362" cy="361951"/>
          </a:xfrm>
          <a:solidFill>
            <a:srgbClr val="FFFFFF"/>
          </a:solidFill>
        </p:grpSpPr>
        <p:sp>
          <p:nvSpPr>
            <p:cNvPr id="231"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32"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sp>
        <p:nvSpPr>
          <p:cNvPr id="233" name="Rectangle 232"/>
          <p:cNvSpPr/>
          <p:nvPr/>
        </p:nvSpPr>
        <p:spPr>
          <a:xfrm>
            <a:off x="237591" y="1822458"/>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34" name="Group 233"/>
          <p:cNvGrpSpPr/>
          <p:nvPr/>
        </p:nvGrpSpPr>
        <p:grpSpPr>
          <a:xfrm>
            <a:off x="256656" y="1922148"/>
            <a:ext cx="3813381" cy="602277"/>
            <a:chOff x="866556" y="1897317"/>
            <a:chExt cx="3813381" cy="602277"/>
          </a:xfrm>
        </p:grpSpPr>
        <p:sp>
          <p:nvSpPr>
            <p:cNvPr id="235" name="TextBox 42"/>
            <p:cNvSpPr txBox="1"/>
            <p:nvPr/>
          </p:nvSpPr>
          <p:spPr>
            <a:xfrm>
              <a:off x="2017350" y="1897317"/>
              <a:ext cx="2662587"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32425C"/>
                  </a:solidFill>
                  <a:effectLst/>
                  <a:uLnTx/>
                  <a:uFillTx/>
                  <a:latin typeface="Arial"/>
                  <a:ea typeface="+mn-ea"/>
                  <a:cs typeface="+mn-cs"/>
                </a:rPr>
                <a:t>&gt; 30 Data </a:t>
              </a:r>
              <a:r>
                <a:rPr kumimoji="0" lang="en-US" sz="2200" b="1" i="0" u="none" strike="noStrike" kern="1200" cap="none" spc="0" normalizeH="0" baseline="0" noProof="0" dirty="0">
                  <a:ln>
                    <a:noFill/>
                  </a:ln>
                  <a:solidFill>
                    <a:srgbClr val="32425C"/>
                  </a:solidFill>
                  <a:effectLst/>
                  <a:uLnTx/>
                  <a:uFillTx/>
                  <a:latin typeface="Arial"/>
                  <a:ea typeface="+mn-ea"/>
                  <a:cs typeface="+mn-cs"/>
                </a:rPr>
                <a:t>Scientists</a:t>
              </a:r>
            </a:p>
          </p:txBody>
        </p:sp>
        <p:sp>
          <p:nvSpPr>
            <p:cNvPr id="236" name="TextBox 43"/>
            <p:cNvSpPr txBox="1"/>
            <p:nvPr/>
          </p:nvSpPr>
          <p:spPr>
            <a:xfrm>
              <a:off x="866556" y="2301206"/>
              <a:ext cx="3771099" cy="1983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Ph.D., </a:t>
              </a:r>
              <a:r>
                <a:rPr kumimoji="0" lang="en-US" sz="1400" b="0" i="0" u="none" strike="noStrike" kern="1200" cap="none" spc="0" normalizeH="0" baseline="0" noProof="0" dirty="0" err="1" smtClean="0">
                  <a:ln>
                    <a:noFill/>
                  </a:ln>
                  <a:solidFill>
                    <a:srgbClr val="181818">
                      <a:lumMod val="75000"/>
                      <a:lumOff val="25000"/>
                    </a:srgbClr>
                  </a:solidFill>
                  <a:effectLst/>
                  <a:uLnTx/>
                  <a:uFillTx/>
                  <a:latin typeface="Arial"/>
                  <a:ea typeface="+mn-ea"/>
                  <a:cs typeface="Calibri Light" panose="020F0302020204030204" pitchFamily="34" charset="0"/>
                </a:rPr>
                <a:t>MOHters</a:t>
              </a:r>
              <a:r>
                <a:rPr kumimoji="0" lang="en-US"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 Bachelors</a:t>
              </a:r>
            </a:p>
          </p:txBody>
        </p:sp>
      </p:grpSp>
      <p:grpSp>
        <p:nvGrpSpPr>
          <p:cNvPr id="237" name="Group 236"/>
          <p:cNvGrpSpPr/>
          <p:nvPr/>
        </p:nvGrpSpPr>
        <p:grpSpPr>
          <a:xfrm>
            <a:off x="4295661" y="1589102"/>
            <a:ext cx="1647498" cy="1278880"/>
            <a:chOff x="930276" y="2322513"/>
            <a:chExt cx="2035175" cy="1539875"/>
          </a:xfrm>
        </p:grpSpPr>
        <p:sp>
          <p:nvSpPr>
            <p:cNvPr id="238"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Arial"/>
                <a:ea typeface="+mn-ea"/>
                <a:cs typeface="+mn-cs"/>
              </a:endParaRPr>
            </a:p>
          </p:txBody>
        </p:sp>
        <p:sp>
          <p:nvSpPr>
            <p:cNvPr id="239"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754896">
                    <a:lumMod val="40000"/>
                    <a:lumOff val="60000"/>
                  </a:srgbClr>
                </a:gs>
                <a:gs pos="47000">
                  <a:srgbClr val="5768AD"/>
                </a:gs>
              </a:gsLst>
              <a:lin ang="54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40" name="Oval 239"/>
            <p:cNvSpPr>
              <a:spLocks noChangeArrowheads="1"/>
            </p:cNvSpPr>
            <p:nvPr/>
          </p:nvSpPr>
          <p:spPr bwMode="auto">
            <a:xfrm>
              <a:off x="1417639" y="2322513"/>
              <a:ext cx="1060450" cy="1063625"/>
            </a:xfrm>
            <a:prstGeom prst="ellipse">
              <a:avLst/>
            </a:prstGeom>
            <a:gradFill flip="none" rotWithShape="1">
              <a:gsLst>
                <a:gs pos="0">
                  <a:srgbClr val="754896"/>
                </a:gs>
                <a:gs pos="100000">
                  <a:srgbClr val="3BBEEF"/>
                </a:gs>
              </a:gsLst>
              <a:lin ang="27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41" name="Group 240"/>
          <p:cNvGrpSpPr/>
          <p:nvPr/>
        </p:nvGrpSpPr>
        <p:grpSpPr>
          <a:xfrm>
            <a:off x="5016656" y="3967044"/>
            <a:ext cx="360362" cy="361951"/>
            <a:chOff x="5554663" y="3971925"/>
            <a:chExt cx="360362" cy="361951"/>
          </a:xfrm>
          <a:solidFill>
            <a:srgbClr val="FFFFFF"/>
          </a:solidFill>
        </p:grpSpPr>
        <p:sp>
          <p:nvSpPr>
            <p:cNvPr id="242"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43"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sp>
        <p:nvSpPr>
          <p:cNvPr id="244" name="Rectangle 243"/>
          <p:cNvSpPr/>
          <p:nvPr/>
        </p:nvSpPr>
        <p:spPr>
          <a:xfrm>
            <a:off x="210370" y="3493546"/>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45" name="Group 244"/>
          <p:cNvGrpSpPr/>
          <p:nvPr/>
        </p:nvGrpSpPr>
        <p:grpSpPr>
          <a:xfrm>
            <a:off x="4268440" y="3260189"/>
            <a:ext cx="1647498" cy="1168132"/>
            <a:chOff x="930276" y="2322513"/>
            <a:chExt cx="2035175" cy="1406526"/>
          </a:xfrm>
        </p:grpSpPr>
        <p:sp>
          <p:nvSpPr>
            <p:cNvPr id="24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Arial"/>
                <a:ea typeface="+mn-ea"/>
                <a:cs typeface="+mn-cs"/>
              </a:endParaRPr>
            </a:p>
          </p:txBody>
        </p:sp>
        <p:sp>
          <p:nvSpPr>
            <p:cNvPr id="247" name="Oval 246"/>
            <p:cNvSpPr>
              <a:spLocks noChangeArrowheads="1"/>
            </p:cNvSpPr>
            <p:nvPr/>
          </p:nvSpPr>
          <p:spPr bwMode="auto">
            <a:xfrm>
              <a:off x="1417639" y="2322513"/>
              <a:ext cx="1060450" cy="1063625"/>
            </a:xfrm>
            <a:prstGeom prst="ellipse">
              <a:avLst/>
            </a:prstGeom>
            <a:gradFill flip="none" rotWithShape="1">
              <a:gsLst>
                <a:gs pos="0">
                  <a:srgbClr val="754896"/>
                </a:gs>
                <a:gs pos="100000">
                  <a:srgbClr val="3BBEEF"/>
                </a:gs>
              </a:gsLst>
              <a:lin ang="27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8" name="Group 247"/>
          <p:cNvGrpSpPr/>
          <p:nvPr/>
        </p:nvGrpSpPr>
        <p:grpSpPr>
          <a:xfrm>
            <a:off x="5043876" y="5543348"/>
            <a:ext cx="360362" cy="361951"/>
            <a:chOff x="5554663" y="3971925"/>
            <a:chExt cx="360362" cy="361951"/>
          </a:xfrm>
          <a:solidFill>
            <a:srgbClr val="FFFFFF"/>
          </a:solidFill>
        </p:grpSpPr>
        <p:sp>
          <p:nvSpPr>
            <p:cNvPr id="249"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sp>
          <p:nvSpPr>
            <p:cNvPr id="250"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181818"/>
                </a:solidFill>
                <a:effectLst/>
                <a:uLnTx/>
                <a:uFillTx/>
                <a:latin typeface="Arial"/>
                <a:ea typeface="+mn-ea"/>
                <a:cs typeface="+mn-cs"/>
              </a:endParaRPr>
            </a:p>
          </p:txBody>
        </p:sp>
      </p:grpSp>
      <p:sp>
        <p:nvSpPr>
          <p:cNvPr id="251" name="Rectangle 250"/>
          <p:cNvSpPr/>
          <p:nvPr/>
        </p:nvSpPr>
        <p:spPr>
          <a:xfrm>
            <a:off x="237590" y="5069850"/>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52" name="Group 251"/>
          <p:cNvGrpSpPr/>
          <p:nvPr/>
        </p:nvGrpSpPr>
        <p:grpSpPr>
          <a:xfrm>
            <a:off x="4295660" y="4836493"/>
            <a:ext cx="1647498" cy="1168132"/>
            <a:chOff x="930276" y="2322513"/>
            <a:chExt cx="2035175" cy="1406526"/>
          </a:xfrm>
        </p:grpSpPr>
        <p:sp>
          <p:nvSpPr>
            <p:cNvPr id="253"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Arial"/>
                <a:ea typeface="+mn-ea"/>
                <a:cs typeface="+mn-cs"/>
              </a:endParaRPr>
            </a:p>
          </p:txBody>
        </p:sp>
        <p:sp>
          <p:nvSpPr>
            <p:cNvPr id="254" name="Oval 253"/>
            <p:cNvSpPr>
              <a:spLocks noChangeArrowheads="1"/>
            </p:cNvSpPr>
            <p:nvPr/>
          </p:nvSpPr>
          <p:spPr bwMode="auto">
            <a:xfrm>
              <a:off x="1417639" y="2322513"/>
              <a:ext cx="1060450" cy="1063625"/>
            </a:xfrm>
            <a:prstGeom prst="ellipse">
              <a:avLst/>
            </a:prstGeom>
            <a:gradFill flip="none" rotWithShape="1">
              <a:gsLst>
                <a:gs pos="0">
                  <a:srgbClr val="754896"/>
                </a:gs>
                <a:gs pos="100000">
                  <a:srgbClr val="3BBEEF"/>
                </a:gs>
              </a:gsLst>
              <a:lin ang="27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55" name="Rectangle 254"/>
          <p:cNvSpPr/>
          <p:nvPr/>
        </p:nvSpPr>
        <p:spPr>
          <a:xfrm>
            <a:off x="7120746" y="1775214"/>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56" name="Group 255"/>
          <p:cNvGrpSpPr/>
          <p:nvPr/>
        </p:nvGrpSpPr>
        <p:grpSpPr>
          <a:xfrm>
            <a:off x="6315887" y="1600564"/>
            <a:ext cx="1776328" cy="1398474"/>
            <a:chOff x="3061057" y="2995479"/>
            <a:chExt cx="1940972" cy="1468597"/>
          </a:xfrm>
        </p:grpSpPr>
        <p:sp>
          <p:nvSpPr>
            <p:cNvPr id="257"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81818"/>
                </a:solidFill>
                <a:effectLst/>
                <a:uLnTx/>
                <a:uFillTx/>
                <a:latin typeface="Arial"/>
                <a:ea typeface="+mn-ea"/>
                <a:cs typeface="+mn-cs"/>
              </a:endParaRPr>
            </a:p>
          </p:txBody>
        </p:sp>
        <p:sp>
          <p:nvSpPr>
            <p:cNvPr id="258"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102960"/>
                </a:gs>
                <a:gs pos="100000">
                  <a:srgbClr val="18A7EE"/>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9" name="Oval 7"/>
            <p:cNvSpPr>
              <a:spLocks noChangeArrowheads="1"/>
            </p:cNvSpPr>
            <p:nvPr/>
          </p:nvSpPr>
          <p:spPr bwMode="auto">
            <a:xfrm>
              <a:off x="3525861" y="2995479"/>
              <a:ext cx="1011365" cy="1014392"/>
            </a:xfrm>
            <a:prstGeom prst="ellipse">
              <a:avLst/>
            </a:prstGeom>
            <a:gradFill>
              <a:gsLst>
                <a:gs pos="0">
                  <a:srgbClr val="754896"/>
                </a:gs>
                <a:gs pos="100000">
                  <a:srgbClr val="3BBEEF"/>
                </a:gs>
              </a:gsLst>
              <a:lin ang="13500000" scaled="1"/>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60" name="Rectangle 259"/>
          <p:cNvSpPr/>
          <p:nvPr/>
        </p:nvSpPr>
        <p:spPr>
          <a:xfrm>
            <a:off x="7104289" y="3504186"/>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61" name="Group 260"/>
          <p:cNvGrpSpPr/>
          <p:nvPr/>
        </p:nvGrpSpPr>
        <p:grpSpPr>
          <a:xfrm>
            <a:off x="6321430" y="3250269"/>
            <a:ext cx="1776328" cy="1398474"/>
            <a:chOff x="3061057" y="2995479"/>
            <a:chExt cx="1940972" cy="1468597"/>
          </a:xfrm>
        </p:grpSpPr>
        <p:sp>
          <p:nvSpPr>
            <p:cNvPr id="26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81818"/>
                </a:solidFill>
                <a:effectLst/>
                <a:uLnTx/>
                <a:uFillTx/>
                <a:latin typeface="Arial"/>
                <a:ea typeface="+mn-ea"/>
                <a:cs typeface="+mn-cs"/>
              </a:endParaRPr>
            </a:p>
          </p:txBody>
        </p:sp>
        <p:sp>
          <p:nvSpPr>
            <p:cNvPr id="26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102960"/>
                </a:gs>
                <a:gs pos="100000">
                  <a:srgbClr val="18A7EE"/>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64" name="Oval 7"/>
            <p:cNvSpPr>
              <a:spLocks noChangeArrowheads="1"/>
            </p:cNvSpPr>
            <p:nvPr/>
          </p:nvSpPr>
          <p:spPr bwMode="auto">
            <a:xfrm>
              <a:off x="3525861" y="2995479"/>
              <a:ext cx="1011365" cy="1014392"/>
            </a:xfrm>
            <a:prstGeom prst="ellipse">
              <a:avLst/>
            </a:prstGeom>
            <a:gradFill>
              <a:gsLst>
                <a:gs pos="0">
                  <a:srgbClr val="754896"/>
                </a:gs>
                <a:gs pos="100000">
                  <a:srgbClr val="3BBEEF"/>
                </a:gs>
              </a:gsLst>
              <a:lin ang="13500000" scaled="1"/>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65" name="Rectangle 264"/>
          <p:cNvSpPr/>
          <p:nvPr/>
        </p:nvSpPr>
        <p:spPr>
          <a:xfrm>
            <a:off x="7073937" y="5035313"/>
            <a:ext cx="4861118" cy="946995"/>
          </a:xfrm>
          <a:prstGeom prst="rect">
            <a:avLst/>
          </a:prstGeom>
          <a:solidFill>
            <a:srgbClr val="F2F2F2"/>
          </a:solidFill>
          <a:ln w="57150" cap="flat" cmpd="sng" algn="ctr">
            <a:solidFill>
              <a:srgbClr val="5768A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266" name="Group 265"/>
          <p:cNvGrpSpPr/>
          <p:nvPr/>
        </p:nvGrpSpPr>
        <p:grpSpPr>
          <a:xfrm>
            <a:off x="6291078" y="4781396"/>
            <a:ext cx="1776328" cy="1398474"/>
            <a:chOff x="3061057" y="2995479"/>
            <a:chExt cx="1940972" cy="1468597"/>
          </a:xfrm>
        </p:grpSpPr>
        <p:sp>
          <p:nvSpPr>
            <p:cNvPr id="267"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81818"/>
                </a:solidFill>
                <a:effectLst/>
                <a:uLnTx/>
                <a:uFillTx/>
                <a:latin typeface="Arial"/>
                <a:ea typeface="+mn-ea"/>
                <a:cs typeface="+mn-cs"/>
              </a:endParaRPr>
            </a:p>
          </p:txBody>
        </p:sp>
        <p:sp>
          <p:nvSpPr>
            <p:cNvPr id="268"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102960"/>
                </a:gs>
                <a:gs pos="100000">
                  <a:srgbClr val="18A7EE"/>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69" name="Oval 7"/>
            <p:cNvSpPr>
              <a:spLocks noChangeArrowheads="1"/>
            </p:cNvSpPr>
            <p:nvPr/>
          </p:nvSpPr>
          <p:spPr bwMode="auto">
            <a:xfrm>
              <a:off x="3525861" y="2995479"/>
              <a:ext cx="1011365" cy="1014392"/>
            </a:xfrm>
            <a:prstGeom prst="ellipse">
              <a:avLst/>
            </a:prstGeom>
            <a:gradFill>
              <a:gsLst>
                <a:gs pos="0">
                  <a:srgbClr val="754896"/>
                </a:gs>
                <a:gs pos="100000">
                  <a:srgbClr val="18A7EE"/>
                </a:gs>
              </a:gsLst>
              <a:lin ang="13500000" scaled="1"/>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270" name="TextBox 42"/>
          <p:cNvSpPr txBox="1"/>
          <p:nvPr/>
        </p:nvSpPr>
        <p:spPr>
          <a:xfrm>
            <a:off x="759319" y="3572711"/>
            <a:ext cx="3290837"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2425C"/>
                </a:solidFill>
                <a:effectLst/>
                <a:uLnTx/>
                <a:uFillTx/>
                <a:latin typeface="Arial"/>
                <a:ea typeface="+mn-ea"/>
                <a:cs typeface="+mn-cs"/>
              </a:rPr>
              <a:t>Cross-Disciplinary Team</a:t>
            </a:r>
          </a:p>
        </p:txBody>
      </p:sp>
      <p:sp>
        <p:nvSpPr>
          <p:cNvPr id="271" name="TextBox 43"/>
          <p:cNvSpPr txBox="1"/>
          <p:nvPr/>
        </p:nvSpPr>
        <p:spPr>
          <a:xfrm>
            <a:off x="198888" y="3966975"/>
            <a:ext cx="3888608" cy="3847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Statistics, Machine Learning, </a:t>
            </a:r>
            <a:endParaRPr kumimoji="0" lang="en-SG" sz="1400" b="0" i="0" u="none" strike="noStrike" kern="1200" cap="none" spc="0" normalizeH="0" baseline="0" noProof="0" dirty="0" smtClean="0">
              <a:ln>
                <a:noFill/>
              </a:ln>
              <a:solidFill>
                <a:srgbClr val="181818">
                  <a:lumMod val="75000"/>
                  <a:lumOff val="25000"/>
                </a:srgbClr>
              </a:solidFill>
              <a:effectLst/>
              <a:uLnTx/>
              <a:uFillTx/>
              <a:latin typeface="Arial"/>
              <a:ea typeface="+mn-ea"/>
              <a:cs typeface="Calibri Light" panose="020F0302020204030204" pitchFamily="34" charset="0"/>
            </a:endParaRPr>
          </a:p>
          <a:p>
            <a:pPr marL="0" marR="0" lvl="0" indent="0" algn="r"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smtClean="0">
                <a:ln>
                  <a:noFill/>
                </a:ln>
                <a:solidFill>
                  <a:srgbClr val="181818">
                    <a:lumMod val="75000"/>
                    <a:lumOff val="25000"/>
                  </a:srgbClr>
                </a:solidFill>
                <a:effectLst/>
                <a:uLnTx/>
                <a:uFillTx/>
                <a:latin typeface="Arial"/>
                <a:ea typeface="+mn-ea"/>
                <a:cs typeface="Calibri Light" panose="020F0302020204030204" pitchFamily="34" charset="0"/>
              </a:rPr>
              <a:t>Computer Science</a:t>
            </a: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 Engineering</a:t>
            </a:r>
            <a:r>
              <a:rPr kumimoji="0" lang="en-SG" sz="1400" b="0" i="0" u="none" strike="noStrike" kern="1200" cap="none" spc="0" normalizeH="0" baseline="0" noProof="0" dirty="0" smtClean="0">
                <a:ln>
                  <a:noFill/>
                </a:ln>
                <a:solidFill>
                  <a:srgbClr val="181818">
                    <a:lumMod val="75000"/>
                    <a:lumOff val="25000"/>
                  </a:srgbClr>
                </a:solidFill>
                <a:effectLst/>
                <a:uLnTx/>
                <a:uFillTx/>
                <a:latin typeface="Arial"/>
                <a:ea typeface="+mn-ea"/>
                <a:cs typeface="Calibri Light" panose="020F0302020204030204" pitchFamily="34" charset="0"/>
              </a:rPr>
              <a:t>, Business</a:t>
            </a:r>
            <a:endPar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endParaRPr>
          </a:p>
        </p:txBody>
      </p:sp>
      <p:sp>
        <p:nvSpPr>
          <p:cNvPr id="272" name="TextBox 42"/>
          <p:cNvSpPr txBox="1"/>
          <p:nvPr/>
        </p:nvSpPr>
        <p:spPr>
          <a:xfrm>
            <a:off x="870170" y="5159507"/>
            <a:ext cx="3202801"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2425C"/>
                </a:solidFill>
                <a:effectLst/>
                <a:uLnTx/>
                <a:uFillTx/>
                <a:latin typeface="Arial"/>
                <a:ea typeface="+mn-ea"/>
                <a:cs typeface="+mn-cs"/>
              </a:rPr>
              <a:t>Cross-Industry Projects</a:t>
            </a:r>
          </a:p>
        </p:txBody>
      </p:sp>
      <p:sp>
        <p:nvSpPr>
          <p:cNvPr id="273" name="TextBox 43"/>
          <p:cNvSpPr txBox="1"/>
          <p:nvPr/>
        </p:nvSpPr>
        <p:spPr>
          <a:xfrm>
            <a:off x="327298" y="5551608"/>
            <a:ext cx="3771099" cy="3847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smtClean="0">
                <a:ln>
                  <a:noFill/>
                </a:ln>
                <a:solidFill>
                  <a:srgbClr val="181818">
                    <a:lumMod val="75000"/>
                    <a:lumOff val="25000"/>
                  </a:srgbClr>
                </a:solidFill>
                <a:effectLst/>
                <a:uLnTx/>
                <a:uFillTx/>
                <a:latin typeface="Arial"/>
                <a:ea typeface="+mn-ea"/>
                <a:cs typeface="Calibri Light" panose="020F0302020204030204" pitchFamily="34" charset="0"/>
              </a:rPr>
              <a:t>Government, Public </a:t>
            </a: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Safety, Transport, Healthcare, Education, FSI, Commercial </a:t>
            </a:r>
            <a:r>
              <a:rPr kumimoji="0" lang="en-SG" sz="1400" b="0" i="0" u="none" strike="noStrike" kern="1200" cap="none" spc="0" normalizeH="0" baseline="0" noProof="0" dirty="0" smtClean="0">
                <a:ln>
                  <a:noFill/>
                </a:ln>
                <a:solidFill>
                  <a:srgbClr val="181818">
                    <a:lumMod val="75000"/>
                    <a:lumOff val="25000"/>
                  </a:srgbClr>
                </a:solidFill>
                <a:effectLst/>
                <a:uLnTx/>
                <a:uFillTx/>
                <a:latin typeface="Arial"/>
                <a:ea typeface="+mn-ea"/>
                <a:cs typeface="Calibri Light" panose="020F0302020204030204" pitchFamily="34" charset="0"/>
              </a:rPr>
              <a:t>etc.</a:t>
            </a:r>
            <a:endPar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endParaRPr>
          </a:p>
        </p:txBody>
      </p:sp>
      <p:sp>
        <p:nvSpPr>
          <p:cNvPr id="274" name="TextBox 42"/>
          <p:cNvSpPr txBox="1"/>
          <p:nvPr/>
        </p:nvSpPr>
        <p:spPr>
          <a:xfrm>
            <a:off x="8228189" y="1849825"/>
            <a:ext cx="1146148"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32425C"/>
                </a:solidFill>
                <a:effectLst/>
                <a:uLnTx/>
                <a:uFillTx/>
                <a:latin typeface="Arial"/>
                <a:ea typeface="+mn-ea"/>
                <a:cs typeface="+mn-cs"/>
              </a:rPr>
              <a:t>Skillsets</a:t>
            </a:r>
            <a:endParaRPr kumimoji="0" lang="en-US" sz="2200" b="1" i="0" u="none" strike="noStrike" kern="1200" cap="none" spc="0" normalizeH="0" baseline="0" noProof="0" dirty="0">
              <a:ln>
                <a:noFill/>
              </a:ln>
              <a:solidFill>
                <a:srgbClr val="32425C"/>
              </a:solidFill>
              <a:effectLst/>
              <a:uLnTx/>
              <a:uFillTx/>
              <a:latin typeface="Arial"/>
              <a:ea typeface="+mn-ea"/>
              <a:cs typeface="+mn-cs"/>
            </a:endParaRPr>
          </a:p>
        </p:txBody>
      </p:sp>
      <p:sp>
        <p:nvSpPr>
          <p:cNvPr id="275" name="TextBox 43"/>
          <p:cNvSpPr txBox="1"/>
          <p:nvPr/>
        </p:nvSpPr>
        <p:spPr>
          <a:xfrm>
            <a:off x="8244121" y="2229857"/>
            <a:ext cx="3579838" cy="39074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Data Visualisation, Machine Learning, Anomaly Detection, Link Analysis etc.</a:t>
            </a:r>
          </a:p>
        </p:txBody>
      </p:sp>
      <p:sp>
        <p:nvSpPr>
          <p:cNvPr id="276" name="TextBox 42"/>
          <p:cNvSpPr txBox="1"/>
          <p:nvPr/>
        </p:nvSpPr>
        <p:spPr>
          <a:xfrm>
            <a:off x="8261508" y="3574801"/>
            <a:ext cx="3202800"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32425C"/>
                </a:solidFill>
                <a:effectLst/>
                <a:uLnTx/>
                <a:uFillTx/>
                <a:latin typeface="Arial"/>
                <a:ea typeface="+mn-ea"/>
                <a:cs typeface="+mn-cs"/>
              </a:rPr>
              <a:t>Software </a:t>
            </a:r>
            <a:r>
              <a:rPr kumimoji="0" lang="en-US" sz="2200" b="1" i="0" u="none" strike="noStrike" kern="1200" cap="none" spc="0" normalizeH="0" baseline="0" noProof="0" dirty="0">
                <a:ln>
                  <a:noFill/>
                </a:ln>
                <a:solidFill>
                  <a:srgbClr val="32425C"/>
                </a:solidFill>
                <a:effectLst/>
                <a:uLnTx/>
                <a:uFillTx/>
                <a:latin typeface="Arial"/>
                <a:ea typeface="+mn-ea"/>
                <a:cs typeface="+mn-cs"/>
              </a:rPr>
              <a:t>Competencies</a:t>
            </a:r>
          </a:p>
        </p:txBody>
      </p:sp>
      <p:sp>
        <p:nvSpPr>
          <p:cNvPr id="277" name="TextBox 43"/>
          <p:cNvSpPr txBox="1"/>
          <p:nvPr/>
        </p:nvSpPr>
        <p:spPr>
          <a:xfrm>
            <a:off x="8295024" y="3957624"/>
            <a:ext cx="3670383" cy="3847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COTS solutions (e.g. SAS, IBM, Microsoft, SAP) and open-source (e.g. R, Python, Spark)</a:t>
            </a:r>
          </a:p>
        </p:txBody>
      </p:sp>
      <p:sp>
        <p:nvSpPr>
          <p:cNvPr id="278" name="TextBox 42"/>
          <p:cNvSpPr txBox="1"/>
          <p:nvPr/>
        </p:nvSpPr>
        <p:spPr>
          <a:xfrm>
            <a:off x="8284583" y="5159507"/>
            <a:ext cx="3571491"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2425C"/>
                </a:solidFill>
                <a:effectLst/>
                <a:uLnTx/>
                <a:uFillTx/>
                <a:latin typeface="Arial"/>
                <a:ea typeface="+mn-ea"/>
                <a:cs typeface="+mn-cs"/>
              </a:rPr>
              <a:t>&gt; 50 Projects Implemented</a:t>
            </a:r>
          </a:p>
        </p:txBody>
      </p:sp>
      <p:sp>
        <p:nvSpPr>
          <p:cNvPr id="279" name="TextBox 43"/>
          <p:cNvSpPr txBox="1"/>
          <p:nvPr/>
        </p:nvSpPr>
        <p:spPr>
          <a:xfrm>
            <a:off x="8297068" y="5487448"/>
            <a:ext cx="3546519" cy="3847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181818">
                    <a:lumMod val="75000"/>
                    <a:lumOff val="25000"/>
                  </a:srgbClr>
                </a:solidFill>
                <a:effectLst/>
                <a:uLnTx/>
                <a:uFillTx/>
                <a:latin typeface="Arial"/>
                <a:ea typeface="+mn-ea"/>
                <a:cs typeface="Calibri Light" panose="020F0302020204030204" pitchFamily="34" charset="0"/>
              </a:rPr>
              <a:t>Proven track record of delivering superior business outcomes</a:t>
            </a:r>
          </a:p>
        </p:txBody>
      </p:sp>
      <p:pic>
        <p:nvPicPr>
          <p:cNvPr id="280" name="Picture 27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4748378" y="1616044"/>
            <a:ext cx="718086" cy="718086"/>
          </a:xfrm>
          <a:prstGeom prst="rect">
            <a:avLst/>
          </a:prstGeom>
        </p:spPr>
      </p:pic>
      <p:pic>
        <p:nvPicPr>
          <p:cNvPr id="281" name="Picture 28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28433" y="1730339"/>
            <a:ext cx="701615" cy="701615"/>
          </a:xfrm>
          <a:prstGeom prst="rect">
            <a:avLst/>
          </a:prstGeom>
        </p:spPr>
      </p:pic>
      <p:pic>
        <p:nvPicPr>
          <p:cNvPr id="282" name="Picture 28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84910" y="4931918"/>
            <a:ext cx="588659" cy="588659"/>
          </a:xfrm>
          <a:prstGeom prst="rect">
            <a:avLst/>
          </a:prstGeom>
        </p:spPr>
      </p:pic>
      <p:pic>
        <p:nvPicPr>
          <p:cNvPr id="283" name="Picture 28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724863" y="4938479"/>
            <a:ext cx="741330" cy="741330"/>
          </a:xfrm>
          <a:prstGeom prst="rect">
            <a:avLst/>
          </a:prstGeom>
        </p:spPr>
      </p:pic>
      <p:pic>
        <p:nvPicPr>
          <p:cNvPr id="284" name="Picture 28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799846" y="3397659"/>
            <a:ext cx="580706" cy="580706"/>
          </a:xfrm>
          <a:prstGeom prst="rect">
            <a:avLst/>
          </a:prstGeom>
        </p:spPr>
      </p:pic>
      <p:pic>
        <p:nvPicPr>
          <p:cNvPr id="285" name="Picture 28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2589181">
            <a:off x="6842057" y="3389864"/>
            <a:ext cx="688074" cy="688074"/>
          </a:xfrm>
          <a:prstGeom prst="rect">
            <a:avLst/>
          </a:prstGeom>
        </p:spPr>
      </p:pic>
      <p:sp>
        <p:nvSpPr>
          <p:cNvPr id="286" name="Freeform 6"/>
          <p:cNvSpPr>
            <a:spLocks/>
          </p:cNvSpPr>
          <p:nvPr/>
        </p:nvSpPr>
        <p:spPr bwMode="auto">
          <a:xfrm>
            <a:off x="4268906" y="3955855"/>
            <a:ext cx="1637217" cy="524736"/>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754896">
                  <a:lumMod val="40000"/>
                  <a:lumOff val="60000"/>
                </a:srgbClr>
              </a:gs>
              <a:gs pos="47000">
                <a:srgbClr val="5768AD"/>
              </a:gs>
            </a:gsLst>
            <a:lin ang="54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7" name="Freeform 6"/>
          <p:cNvSpPr>
            <a:spLocks/>
          </p:cNvSpPr>
          <p:nvPr/>
        </p:nvSpPr>
        <p:spPr bwMode="auto">
          <a:xfrm>
            <a:off x="4280099" y="5568229"/>
            <a:ext cx="1637217" cy="524736"/>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754896">
                  <a:lumMod val="40000"/>
                  <a:lumOff val="60000"/>
                </a:srgbClr>
              </a:gs>
              <a:gs pos="47000">
                <a:srgbClr val="5768AD"/>
              </a:gs>
            </a:gsLst>
            <a:lin ang="5400000" scaled="1"/>
            <a:tileRect/>
          </a:gra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31767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Implementation Successes</a:t>
            </a:r>
            <a:endParaRPr lang="en-US" dirty="0"/>
          </a:p>
        </p:txBody>
      </p:sp>
      <p:sp>
        <p:nvSpPr>
          <p:cNvPr id="4" name="Rectangle 3"/>
          <p:cNvSpPr/>
          <p:nvPr/>
        </p:nvSpPr>
        <p:spPr>
          <a:xfrm>
            <a:off x="110085" y="994393"/>
            <a:ext cx="4358164"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Government</a:t>
            </a:r>
          </a:p>
        </p:txBody>
      </p:sp>
      <p:sp>
        <p:nvSpPr>
          <p:cNvPr id="5" name="Rectangle 4"/>
          <p:cNvSpPr/>
          <p:nvPr/>
        </p:nvSpPr>
        <p:spPr>
          <a:xfrm>
            <a:off x="4468249" y="994393"/>
            <a:ext cx="131444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FSI</a:t>
            </a:r>
          </a:p>
        </p:txBody>
      </p:sp>
      <p:sp>
        <p:nvSpPr>
          <p:cNvPr id="6" name="Rectangle 5"/>
          <p:cNvSpPr/>
          <p:nvPr/>
        </p:nvSpPr>
        <p:spPr>
          <a:xfrm>
            <a:off x="5782698" y="994393"/>
            <a:ext cx="1547402"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Healthcare</a:t>
            </a:r>
          </a:p>
        </p:txBody>
      </p:sp>
      <p:sp>
        <p:nvSpPr>
          <p:cNvPr id="7" name="Rectangle 6"/>
          <p:cNvSpPr/>
          <p:nvPr/>
        </p:nvSpPr>
        <p:spPr>
          <a:xfrm>
            <a:off x="7330100" y="994393"/>
            <a:ext cx="1465913"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Education</a:t>
            </a:r>
          </a:p>
        </p:txBody>
      </p:sp>
      <p:sp>
        <p:nvSpPr>
          <p:cNvPr id="8" name="Rectangle 7"/>
          <p:cNvSpPr/>
          <p:nvPr/>
        </p:nvSpPr>
        <p:spPr>
          <a:xfrm>
            <a:off x="8796014" y="994393"/>
            <a:ext cx="1740652"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Transport</a:t>
            </a:r>
          </a:p>
        </p:txBody>
      </p:sp>
      <p:sp>
        <p:nvSpPr>
          <p:cNvPr id="9" name="Rectangle 8"/>
          <p:cNvSpPr/>
          <p:nvPr/>
        </p:nvSpPr>
        <p:spPr>
          <a:xfrm>
            <a:off x="10536666" y="994393"/>
            <a:ext cx="1561584"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SG" sz="1467" b="1" i="0" u="none" strike="noStrike" kern="1200" cap="none" spc="0" normalizeH="0" baseline="0" noProof="0" dirty="0">
                <a:ln>
                  <a:noFill/>
                </a:ln>
                <a:solidFill>
                  <a:prstClr val="white"/>
                </a:solidFill>
                <a:effectLst/>
                <a:uLnTx/>
                <a:uFillTx/>
                <a:latin typeface="Arial"/>
                <a:ea typeface="+mn-ea"/>
                <a:cs typeface="+mn-cs"/>
              </a:rPr>
              <a:t>Commercial</a:t>
            </a:r>
          </a:p>
        </p:txBody>
      </p:sp>
      <p:pic>
        <p:nvPicPr>
          <p:cNvPr id="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66837" y="4358957"/>
            <a:ext cx="637012" cy="388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3927" y="3832724"/>
            <a:ext cx="1022075" cy="255335"/>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194" y="3057650"/>
            <a:ext cx="769395" cy="381620"/>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6444" y="1500170"/>
            <a:ext cx="632460" cy="514196"/>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78197" y="1516053"/>
            <a:ext cx="482722" cy="470225"/>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90541" y="1478456"/>
            <a:ext cx="536077" cy="536077"/>
          </a:xfrm>
          <a:prstGeom prst="rect">
            <a:avLst/>
          </a:prstGeom>
        </p:spPr>
      </p:pic>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9023" y="2192135"/>
            <a:ext cx="694196" cy="607422"/>
          </a:xfrm>
          <a:prstGeom prst="rect">
            <a:avLst/>
          </a:prstGeom>
        </p:spPr>
      </p:pic>
      <p:pic>
        <p:nvPicPr>
          <p:cNvPr id="34"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70204" y="2248182"/>
            <a:ext cx="655569" cy="444516"/>
          </a:xfrm>
          <a:prstGeom prst="rect">
            <a:avLst/>
          </a:prstGeom>
        </p:spPr>
      </p:pic>
      <p:pic>
        <p:nvPicPr>
          <p:cNvPr id="35" name="Picture 3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441323" y="4904433"/>
            <a:ext cx="582580" cy="542203"/>
          </a:xfrm>
          <a:prstGeom prst="rect">
            <a:avLst/>
          </a:prstGeom>
        </p:spPr>
      </p:pic>
      <p:pic>
        <p:nvPicPr>
          <p:cNvPr id="36" name="Picture 3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94625" y="3788087"/>
            <a:ext cx="740672" cy="299972"/>
          </a:xfrm>
          <a:prstGeom prst="rect">
            <a:avLst/>
          </a:prstGeom>
        </p:spPr>
      </p:pic>
      <p:pic>
        <p:nvPicPr>
          <p:cNvPr id="37" name="Picture 3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1510" y="3656079"/>
            <a:ext cx="711564" cy="549278"/>
          </a:xfrm>
          <a:prstGeom prst="rect">
            <a:avLst/>
          </a:prstGeom>
        </p:spPr>
      </p:pic>
      <p:pic>
        <p:nvPicPr>
          <p:cNvPr id="38" name="Picture 3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338889" y="3040358"/>
            <a:ext cx="824522" cy="398962"/>
          </a:xfrm>
          <a:prstGeom prst="rect">
            <a:avLst/>
          </a:prstGeom>
        </p:spPr>
      </p:pic>
      <p:pic>
        <p:nvPicPr>
          <p:cNvPr id="39" name="Picture 3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608895" y="3688038"/>
            <a:ext cx="498712" cy="498712"/>
          </a:xfrm>
          <a:prstGeom prst="rect">
            <a:avLst/>
          </a:prstGeom>
        </p:spPr>
      </p:pic>
      <p:pic>
        <p:nvPicPr>
          <p:cNvPr id="40" name="Picture 3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73567" y="4378905"/>
            <a:ext cx="842249" cy="442180"/>
          </a:xfrm>
          <a:prstGeom prst="rect">
            <a:avLst/>
          </a:prstGeom>
        </p:spPr>
      </p:pic>
      <p:pic>
        <p:nvPicPr>
          <p:cNvPr id="41" name="Picture 40"/>
          <p:cNvPicPr>
            <a:picLocks noChangeAspect="1"/>
          </p:cNvPicPr>
          <p:nvPr/>
        </p:nvPicPr>
        <p:blipFill>
          <a:blip r:embed="rId16"/>
          <a:stretch>
            <a:fillRect/>
          </a:stretch>
        </p:blipFill>
        <p:spPr>
          <a:xfrm>
            <a:off x="1382211" y="2888481"/>
            <a:ext cx="544407" cy="717333"/>
          </a:xfrm>
          <a:prstGeom prst="rect">
            <a:avLst/>
          </a:prstGeom>
        </p:spPr>
      </p:pic>
      <p:pic>
        <p:nvPicPr>
          <p:cNvPr id="42" name="Picture 4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70682" y="5101738"/>
            <a:ext cx="969150" cy="230514"/>
          </a:xfrm>
          <a:prstGeom prst="rect">
            <a:avLst/>
          </a:prstGeom>
        </p:spPr>
      </p:pic>
      <p:pic>
        <p:nvPicPr>
          <p:cNvPr id="44" name="Picture 4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70994" y="5703809"/>
            <a:ext cx="802595" cy="241548"/>
          </a:xfrm>
          <a:prstGeom prst="rect">
            <a:avLst/>
          </a:prstGeom>
        </p:spPr>
      </p:pic>
      <p:pic>
        <p:nvPicPr>
          <p:cNvPr id="45" name="Picture 44"/>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250084" y="6219270"/>
            <a:ext cx="834415" cy="309435"/>
          </a:xfrm>
          <a:prstGeom prst="rect">
            <a:avLst/>
          </a:prstGeom>
        </p:spPr>
      </p:pic>
      <p:pic>
        <p:nvPicPr>
          <p:cNvPr id="46" name="Picture 4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219398" y="5091292"/>
            <a:ext cx="988304" cy="269538"/>
          </a:xfrm>
          <a:prstGeom prst="rect">
            <a:avLst/>
          </a:prstGeom>
        </p:spPr>
      </p:pic>
      <p:pic>
        <p:nvPicPr>
          <p:cNvPr id="47" name="Picture 46"/>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676774" y="6153043"/>
            <a:ext cx="379277" cy="379277"/>
          </a:xfrm>
          <a:prstGeom prst="rect">
            <a:avLst/>
          </a:prstGeom>
        </p:spPr>
      </p:pic>
      <p:pic>
        <p:nvPicPr>
          <p:cNvPr id="49" name="Picture 4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418233" y="2272606"/>
            <a:ext cx="726475" cy="317163"/>
          </a:xfrm>
          <a:prstGeom prst="rect">
            <a:avLst/>
          </a:prstGeom>
        </p:spPr>
      </p:pic>
      <p:pic>
        <p:nvPicPr>
          <p:cNvPr id="50" name="Picture 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43004" y="1505158"/>
            <a:ext cx="835594" cy="499266"/>
          </a:xfrm>
          <a:prstGeom prst="rect">
            <a:avLst/>
          </a:prstGeom>
        </p:spPr>
      </p:pic>
      <p:pic>
        <p:nvPicPr>
          <p:cNvPr id="51" name="Picture 10" descr="https://www.mfa.gov.sg/etc/designs/mfa/images/masthead_logo2015.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04429" y="5569573"/>
            <a:ext cx="1128893" cy="53627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25"/>
          <a:stretch>
            <a:fillRect/>
          </a:stretch>
        </p:blipFill>
        <p:spPr>
          <a:xfrm>
            <a:off x="3434005" y="4427054"/>
            <a:ext cx="868668" cy="333078"/>
          </a:xfrm>
          <a:prstGeom prst="rect">
            <a:avLst/>
          </a:prstGeom>
        </p:spPr>
      </p:pic>
      <p:pic>
        <p:nvPicPr>
          <p:cNvPr id="53" name="Picture 4" descr="Image result for jtc logo"/>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03783" y="5599411"/>
            <a:ext cx="404840" cy="39134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www.mci.gov.sg/~/media/mcicorp/images/keypolicy/pcini1.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90541" y="5593385"/>
            <a:ext cx="510273" cy="4748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Image result for singapore MTI log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49725" y="4366393"/>
            <a:ext cx="1038795" cy="46271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2" descr="http://www.gic.com.sg/templates/gic/images/site/gic-logo.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93382" y="2195165"/>
            <a:ext cx="912354" cy="4720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2" descr="http://www.singstat.gov.sg/infographics/economy/img/ui/footer_logo.gif"/>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15097" y="6174989"/>
            <a:ext cx="1023792" cy="3871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31"/>
          <a:stretch>
            <a:fillRect/>
          </a:stretch>
        </p:blipFill>
        <p:spPr>
          <a:xfrm>
            <a:off x="3444779" y="2976402"/>
            <a:ext cx="813295" cy="417047"/>
          </a:xfrm>
          <a:prstGeom prst="rect">
            <a:avLst/>
          </a:prstGeom>
        </p:spPr>
      </p:pic>
      <p:pic>
        <p:nvPicPr>
          <p:cNvPr id="59" name="Picture 58"/>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461287" y="4890427"/>
            <a:ext cx="879861" cy="538069"/>
          </a:xfrm>
          <a:prstGeom prst="rect">
            <a:avLst/>
          </a:prstGeom>
        </p:spPr>
      </p:pic>
      <p:pic>
        <p:nvPicPr>
          <p:cNvPr id="60" name="Picture 59"/>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4744067" y="2318880"/>
            <a:ext cx="730932" cy="190149"/>
          </a:xfrm>
          <a:prstGeom prst="rect">
            <a:avLst/>
          </a:prstGeom>
        </p:spPr>
      </p:pic>
      <p:pic>
        <p:nvPicPr>
          <p:cNvPr id="61" name="Picture 4"/>
          <p:cNvPicPr>
            <a:picLocks noChangeAspect="1" noChangeArrowheads="1"/>
          </p:cNvPicPr>
          <p:nvPr/>
        </p:nvPicPr>
        <p:blipFill rotWithShape="1">
          <a:blip r:embed="rId34" cstate="print">
            <a:extLst>
              <a:ext uri="{28A0092B-C50C-407E-A947-70E740481C1C}">
                <a14:useLocalDpi xmlns:a14="http://schemas.microsoft.com/office/drawing/2010/main"/>
              </a:ext>
            </a:extLst>
          </a:blip>
          <a:srcRect/>
          <a:stretch/>
        </p:blipFill>
        <p:spPr bwMode="auto">
          <a:xfrm>
            <a:off x="4728555" y="1671067"/>
            <a:ext cx="791250" cy="3152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4862207" y="2917573"/>
            <a:ext cx="522510" cy="614718"/>
          </a:xfrm>
          <a:prstGeom prst="rect">
            <a:avLst/>
          </a:prstGeom>
        </p:spPr>
      </p:pic>
      <p:pic>
        <p:nvPicPr>
          <p:cNvPr id="63" name="Picture 6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4763774" y="3983955"/>
            <a:ext cx="756031" cy="304174"/>
          </a:xfrm>
          <a:prstGeom prst="rect">
            <a:avLst/>
          </a:prstGeom>
        </p:spPr>
      </p:pic>
      <p:grpSp>
        <p:nvGrpSpPr>
          <p:cNvPr id="84" name="Group 83"/>
          <p:cNvGrpSpPr/>
          <p:nvPr/>
        </p:nvGrpSpPr>
        <p:grpSpPr>
          <a:xfrm>
            <a:off x="4468249" y="1360153"/>
            <a:ext cx="6068417" cy="5273560"/>
            <a:chOff x="4468249" y="1475117"/>
            <a:chExt cx="6068417" cy="5158596"/>
          </a:xfrm>
        </p:grpSpPr>
        <p:cxnSp>
          <p:nvCxnSpPr>
            <p:cNvPr id="12" name="Straight Connector 11"/>
            <p:cNvCxnSpPr/>
            <p:nvPr/>
          </p:nvCxnSpPr>
          <p:spPr>
            <a:xfrm>
              <a:off x="5782698" y="1475117"/>
              <a:ext cx="0" cy="5158596"/>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30100" y="1475117"/>
              <a:ext cx="0" cy="5158596"/>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96014" y="1475117"/>
              <a:ext cx="0" cy="5158596"/>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36666" y="1475117"/>
              <a:ext cx="0" cy="5158596"/>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468249" y="1475117"/>
              <a:ext cx="0" cy="5158596"/>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137889" y="2238886"/>
            <a:ext cx="871294" cy="511948"/>
          </a:xfrm>
          <a:prstGeom prst="rect">
            <a:avLst/>
          </a:prstGeom>
        </p:spPr>
      </p:pic>
      <p:pic>
        <p:nvPicPr>
          <p:cNvPr id="66" name="Picture 65"/>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139020" y="1540997"/>
            <a:ext cx="870861" cy="550018"/>
          </a:xfrm>
          <a:prstGeom prst="rect">
            <a:avLst/>
          </a:prstGeom>
        </p:spPr>
      </p:pic>
      <p:pic>
        <p:nvPicPr>
          <p:cNvPr id="67" name="Picture 37"/>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956335" y="2973889"/>
            <a:ext cx="1176587" cy="4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8"/>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956335" y="3572210"/>
            <a:ext cx="1277933" cy="42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1"/>
          <p:cNvPicPr>
            <a:picLocks noChangeAspect="1" noChangeArrowheads="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957279" y="4195182"/>
            <a:ext cx="1186285" cy="42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7" descr="SingHealth"/>
          <p:cNvPicPr>
            <a:picLocks noChangeAspect="1" noChangeArrowheads="1"/>
          </p:cNvPicPr>
          <p:nvPr/>
        </p:nvPicPr>
        <p:blipFill rotWithShape="1">
          <a:blip r:embed="rId42" cstate="print">
            <a:clrChange>
              <a:clrFrom>
                <a:srgbClr val="FFFFFD"/>
              </a:clrFrom>
              <a:clrTo>
                <a:srgbClr val="FFFFFD">
                  <a:alpha val="0"/>
                </a:srgbClr>
              </a:clrTo>
            </a:clrChange>
            <a:extLst>
              <a:ext uri="{28A0092B-C50C-407E-A947-70E740481C1C}">
                <a14:useLocalDpi xmlns:a14="http://schemas.microsoft.com/office/drawing/2010/main"/>
              </a:ext>
            </a:extLst>
          </a:blip>
          <a:srcRect l="-2786" r="-805"/>
          <a:stretch/>
        </p:blipFill>
        <p:spPr bwMode="auto">
          <a:xfrm>
            <a:off x="5890260" y="4895762"/>
            <a:ext cx="1264920" cy="51890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3"/>
          <p:cNvPicPr>
            <a:picLocks noChangeAspect="1" noChangeArrowheads="1"/>
          </p:cNvPicPr>
          <p:nvPr/>
        </p:nvPicPr>
        <p:blipFill rotWithShape="1">
          <a:blip r:embed="rId43" cstate="print">
            <a:clrChange>
              <a:clrFrom>
                <a:srgbClr val="FFFFFF"/>
              </a:clrFrom>
              <a:clrTo>
                <a:srgbClr val="FFFFFF">
                  <a:alpha val="0"/>
                </a:srgbClr>
              </a:clrTo>
            </a:clrChange>
            <a:extLst>
              <a:ext uri="{28A0092B-C50C-407E-A947-70E740481C1C}">
                <a14:useLocalDpi xmlns:a14="http://schemas.microsoft.com/office/drawing/2010/main"/>
              </a:ext>
            </a:extLst>
          </a:blip>
          <a:srcRect t="-6667" b="-6667"/>
          <a:stretch/>
        </p:blipFill>
        <p:spPr bwMode="auto">
          <a:xfrm>
            <a:off x="5932368" y="5567098"/>
            <a:ext cx="1204904" cy="41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20" descr="Image result for ihis"/>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152665" y="6153883"/>
            <a:ext cx="726210" cy="38466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0"/>
          <p:cNvPicPr>
            <a:picLocks noChangeAspect="1" noChangeArrowheads="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a:ext>
            </a:extLst>
          </a:blip>
          <a:srcRect l="-16667" r="-16667"/>
          <a:stretch/>
        </p:blipFill>
        <p:spPr bwMode="auto">
          <a:xfrm>
            <a:off x="7390739" y="2318880"/>
            <a:ext cx="1280160" cy="3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7724043" y="1475117"/>
            <a:ext cx="690415" cy="682307"/>
          </a:xfrm>
          <a:prstGeom prst="rect">
            <a:avLst/>
          </a:prstGeom>
        </p:spPr>
      </p:pic>
      <p:grpSp>
        <p:nvGrpSpPr>
          <p:cNvPr id="75" name="Group 74"/>
          <p:cNvGrpSpPr/>
          <p:nvPr/>
        </p:nvGrpSpPr>
        <p:grpSpPr>
          <a:xfrm>
            <a:off x="7631502" y="2906451"/>
            <a:ext cx="798634" cy="1090341"/>
            <a:chOff x="6976458" y="3843827"/>
            <a:chExt cx="743870" cy="1192029"/>
          </a:xfrm>
        </p:grpSpPr>
        <p:pic>
          <p:nvPicPr>
            <p:cNvPr id="76" name="Picture 75"/>
            <p:cNvPicPr>
              <a:picLocks noChangeAspect="1"/>
            </p:cNvPicPr>
            <p:nvPr/>
          </p:nvPicPr>
          <p:blipFill rotWithShape="1">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l="1141" t="1437" r="1848" b="4946"/>
            <a:stretch/>
          </p:blipFill>
          <p:spPr>
            <a:xfrm>
              <a:off x="6976458" y="3843827"/>
              <a:ext cx="743870" cy="388367"/>
            </a:xfrm>
            <a:prstGeom prst="rect">
              <a:avLst/>
            </a:prstGeom>
          </p:spPr>
        </p:pic>
        <p:pic>
          <p:nvPicPr>
            <p:cNvPr id="77" name="Picture 76"/>
            <p:cNvPicPr>
              <a:picLocks noChangeAspect="1"/>
            </p:cNvPicPr>
            <p:nvPr/>
          </p:nvPicPr>
          <p:blipFill rotWithShape="1">
            <a:blip r:embed="rId48" cstate="print">
              <a:extLst>
                <a:ext uri="{28A0092B-C50C-407E-A947-70E740481C1C}">
                  <a14:useLocalDpi xmlns:a14="http://schemas.microsoft.com/office/drawing/2010/main"/>
                </a:ext>
              </a:extLst>
            </a:blip>
            <a:srcRect l="-8406" r="-8406"/>
            <a:stretch/>
          </p:blipFill>
          <p:spPr>
            <a:xfrm>
              <a:off x="7135106" y="4288429"/>
              <a:ext cx="432000" cy="201758"/>
            </a:xfrm>
            <a:prstGeom prst="rect">
              <a:avLst/>
            </a:prstGeom>
          </p:spPr>
        </p:pic>
        <p:pic>
          <p:nvPicPr>
            <p:cNvPr id="78" name="Picture 77"/>
            <p:cNvPicPr>
              <a:picLocks noChangeAspect="1"/>
            </p:cNvPicPr>
            <p:nvPr/>
          </p:nvPicPr>
          <p:blipFill rotWithShape="1">
            <a:blip r:embed="rId49" cstate="print">
              <a:extLst>
                <a:ext uri="{28A0092B-C50C-407E-A947-70E740481C1C}">
                  <a14:useLocalDpi xmlns:a14="http://schemas.microsoft.com/office/drawing/2010/main"/>
                </a:ext>
              </a:extLst>
            </a:blip>
            <a:srcRect l="-8359" r="-8359"/>
            <a:stretch/>
          </p:blipFill>
          <p:spPr>
            <a:xfrm>
              <a:off x="7146449" y="4815299"/>
              <a:ext cx="396000" cy="220557"/>
            </a:xfrm>
            <a:prstGeom prst="rect">
              <a:avLst/>
            </a:prstGeom>
          </p:spPr>
        </p:pic>
        <p:pic>
          <p:nvPicPr>
            <p:cNvPr id="79" name="Picture 78"/>
            <p:cNvPicPr>
              <a:picLocks noChangeAspect="1"/>
            </p:cNvPicPr>
            <p:nvPr/>
          </p:nvPicPr>
          <p:blipFill rotWithShape="1">
            <a:blip r:embed="rId50" cstate="print">
              <a:extLst>
                <a:ext uri="{28A0092B-C50C-407E-A947-70E740481C1C}">
                  <a14:useLocalDpi xmlns:a14="http://schemas.microsoft.com/office/drawing/2010/main"/>
                </a:ext>
              </a:extLst>
            </a:blip>
            <a:srcRect l="-9015" r="-9015"/>
            <a:stretch/>
          </p:blipFill>
          <p:spPr>
            <a:xfrm>
              <a:off x="7128449" y="4539222"/>
              <a:ext cx="431999" cy="223877"/>
            </a:xfrm>
            <a:prstGeom prst="rect">
              <a:avLst/>
            </a:prstGeom>
          </p:spPr>
        </p:pic>
      </p:grpSp>
      <p:pic>
        <p:nvPicPr>
          <p:cNvPr id="80" name="Picture 79"/>
          <p:cNvPicPr>
            <a:picLocks noChangeAspect="1"/>
          </p:cNvPicPr>
          <p:nvPr/>
        </p:nvPicPr>
        <p:blipFill rotWithShape="1">
          <a:blip r:embed="rId51" cstate="screen">
            <a:extLst>
              <a:ext uri="{28A0092B-C50C-407E-A947-70E740481C1C}">
                <a14:useLocalDpi xmlns:a14="http://schemas.microsoft.com/office/drawing/2010/main"/>
              </a:ext>
            </a:extLst>
          </a:blip>
          <a:srcRect/>
          <a:stretch/>
        </p:blipFill>
        <p:spPr>
          <a:xfrm>
            <a:off x="7502890" y="4273788"/>
            <a:ext cx="1119960" cy="244221"/>
          </a:xfrm>
          <a:prstGeom prst="rect">
            <a:avLst/>
          </a:prstGeom>
        </p:spPr>
      </p:pic>
      <p:pic>
        <p:nvPicPr>
          <p:cNvPr id="81" name="Picture 80"/>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7498566" y="4802450"/>
            <a:ext cx="1105837" cy="316540"/>
          </a:xfrm>
          <a:prstGeom prst="rect">
            <a:avLst/>
          </a:prstGeom>
        </p:spPr>
      </p:pic>
      <p:pic>
        <p:nvPicPr>
          <p:cNvPr id="82" name="Picture 24" descr="https://www.seab.gov.sg/assets/images/logo1.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784515" y="5378082"/>
            <a:ext cx="519550" cy="57670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6" descr="http://dioneinternational.com.sg/main/wp-content/uploads/2014/10/ITE-Logo-C-lower-res.jpg"/>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444096" y="6141295"/>
            <a:ext cx="1214778" cy="40761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rotWithShape="1">
          <a:blip r:embed="rId55" cstate="print">
            <a:clrChange>
              <a:clrFrom>
                <a:srgbClr val="FFFFFF"/>
              </a:clrFrom>
              <a:clrTo>
                <a:srgbClr val="FFFFFF">
                  <a:alpha val="0"/>
                </a:srgbClr>
              </a:clrTo>
            </a:clrChange>
            <a:extLst>
              <a:ext uri="{28A0092B-C50C-407E-A947-70E740481C1C}">
                <a14:useLocalDpi xmlns:a14="http://schemas.microsoft.com/office/drawing/2010/main"/>
              </a:ext>
            </a:extLst>
          </a:blip>
          <a:srcRect t="-236" b="-236"/>
          <a:stretch/>
        </p:blipFill>
        <p:spPr>
          <a:xfrm>
            <a:off x="9216340" y="2157424"/>
            <a:ext cx="900000" cy="525441"/>
          </a:xfrm>
          <a:prstGeom prst="rect">
            <a:avLst/>
          </a:prstGeom>
        </p:spPr>
      </p:pic>
      <p:pic>
        <p:nvPicPr>
          <p:cNvPr id="86" name="Picture 85"/>
          <p:cNvPicPr>
            <a:picLocks noChangeAspect="1"/>
          </p:cNvPicPr>
          <p:nvPr/>
        </p:nvPicPr>
        <p:blipFill rotWithShape="1">
          <a:blip r:embed="rId5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943622" y="1633281"/>
            <a:ext cx="1467928" cy="251014"/>
          </a:xfrm>
          <a:prstGeom prst="rect">
            <a:avLst/>
          </a:prstGeom>
        </p:spPr>
      </p:pic>
      <p:pic>
        <p:nvPicPr>
          <p:cNvPr id="87" name="Picture 86"/>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9216341" y="3036945"/>
            <a:ext cx="900000" cy="375973"/>
          </a:xfrm>
          <a:prstGeom prst="rect">
            <a:avLst/>
          </a:prstGeom>
        </p:spPr>
      </p:pic>
      <p:pic>
        <p:nvPicPr>
          <p:cNvPr id="88" name="Picture 87"/>
          <p:cNvPicPr>
            <a:picLocks noChangeAspect="1"/>
          </p:cNvPicPr>
          <p:nvPr/>
        </p:nvPicPr>
        <p:blipFill rotWithShape="1">
          <a:blip r:embed="rId58" cstate="print">
            <a:clrChange>
              <a:clrFrom>
                <a:srgbClr val="FFFFFF"/>
              </a:clrFrom>
              <a:clrTo>
                <a:srgbClr val="FFFFFF">
                  <a:alpha val="0"/>
                </a:srgbClr>
              </a:clrTo>
            </a:clrChange>
            <a:extLst>
              <a:ext uri="{28A0092B-C50C-407E-A947-70E740481C1C}">
                <a14:useLocalDpi xmlns:a14="http://schemas.microsoft.com/office/drawing/2010/main"/>
              </a:ext>
            </a:extLst>
          </a:blip>
          <a:srcRect t="-361" b="-361"/>
          <a:stretch/>
        </p:blipFill>
        <p:spPr>
          <a:xfrm>
            <a:off x="10805805" y="2710997"/>
            <a:ext cx="1077952" cy="293443"/>
          </a:xfrm>
          <a:prstGeom prst="rect">
            <a:avLst/>
          </a:prstGeom>
        </p:spPr>
      </p:pic>
      <p:pic>
        <p:nvPicPr>
          <p:cNvPr id="89" name="Picture 88"/>
          <p:cNvPicPr>
            <a:picLocks noChangeAspect="1"/>
          </p:cNvPicPr>
          <p:nvPr/>
        </p:nvPicPr>
        <p:blipFill rotWithShape="1">
          <a:blip r:embed="rId59" cstate="print">
            <a:clrChange>
              <a:clrFrom>
                <a:srgbClr val="FFFFFF"/>
              </a:clrFrom>
              <a:clrTo>
                <a:srgbClr val="FFFFFF">
                  <a:alpha val="0"/>
                </a:srgbClr>
              </a:clrTo>
            </a:clrChange>
            <a:extLst>
              <a:ext uri="{28A0092B-C50C-407E-A947-70E740481C1C}">
                <a14:useLocalDpi xmlns:a14="http://schemas.microsoft.com/office/drawing/2010/main"/>
              </a:ext>
            </a:extLst>
          </a:blip>
          <a:srcRect l="-36" r="-36"/>
          <a:stretch/>
        </p:blipFill>
        <p:spPr>
          <a:xfrm>
            <a:off x="10908280" y="3269414"/>
            <a:ext cx="894129" cy="404487"/>
          </a:xfrm>
          <a:prstGeom prst="rect">
            <a:avLst/>
          </a:prstGeom>
        </p:spPr>
      </p:pic>
      <p:pic>
        <p:nvPicPr>
          <p:cNvPr id="90" name="Picture 89"/>
          <p:cNvPicPr>
            <a:picLocks noChangeAspect="1"/>
          </p:cNvPicPr>
          <p:nvPr/>
        </p:nvPicPr>
        <p:blipFill rotWithShape="1">
          <a:blip r:embed="rId60" cstate="screen">
            <a:clrChange>
              <a:clrFrom>
                <a:srgbClr val="FFFFFF"/>
              </a:clrFrom>
              <a:clrTo>
                <a:srgbClr val="FFFFFF">
                  <a:alpha val="0"/>
                </a:srgbClr>
              </a:clrTo>
            </a:clrChange>
            <a:extLst>
              <a:ext uri="{28A0092B-C50C-407E-A947-70E740481C1C}">
                <a14:useLocalDpi xmlns:a14="http://schemas.microsoft.com/office/drawing/2010/main"/>
              </a:ext>
            </a:extLst>
          </a:blip>
          <a:srcRect t="20937" b="20937"/>
          <a:stretch/>
        </p:blipFill>
        <p:spPr>
          <a:xfrm>
            <a:off x="10990364" y="1529355"/>
            <a:ext cx="786106" cy="456923"/>
          </a:xfrm>
          <a:prstGeom prst="rect">
            <a:avLst/>
          </a:prstGeom>
        </p:spPr>
      </p:pic>
      <p:pic>
        <p:nvPicPr>
          <p:cNvPr id="91" name="Picture 90"/>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10990363" y="2233836"/>
            <a:ext cx="822207" cy="192615"/>
          </a:xfrm>
          <a:prstGeom prst="rect">
            <a:avLst/>
          </a:prstGeom>
        </p:spPr>
      </p:pic>
      <p:pic>
        <p:nvPicPr>
          <p:cNvPr id="92" name="Picture 91"/>
          <p:cNvPicPr>
            <a:picLocks noChangeAspect="1"/>
          </p:cNvPicPr>
          <p:nvPr/>
        </p:nvPicPr>
        <p:blipFill rotWithShape="1">
          <a:blip r:embed="rId62" cstate="print">
            <a:clrChange>
              <a:clrFrom>
                <a:srgbClr val="FFFFFF"/>
              </a:clrFrom>
              <a:clrTo>
                <a:srgbClr val="FFFFFF">
                  <a:alpha val="0"/>
                </a:srgbClr>
              </a:clrTo>
            </a:clrChange>
            <a:extLst>
              <a:ext uri="{28A0092B-C50C-407E-A947-70E740481C1C}">
                <a14:useLocalDpi xmlns:a14="http://schemas.microsoft.com/office/drawing/2010/main"/>
              </a:ext>
            </a:extLst>
          </a:blip>
          <a:srcRect t="-1" b="-1"/>
          <a:stretch/>
        </p:blipFill>
        <p:spPr>
          <a:xfrm>
            <a:off x="10871437" y="3845736"/>
            <a:ext cx="974925" cy="242323"/>
          </a:xfrm>
          <a:prstGeom prst="rect">
            <a:avLst/>
          </a:prstGeom>
        </p:spPr>
      </p:pic>
      <p:pic>
        <p:nvPicPr>
          <p:cNvPr id="93" name="Picture 92"/>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11187237" y="4329946"/>
            <a:ext cx="428457" cy="472504"/>
          </a:xfrm>
          <a:prstGeom prst="rect">
            <a:avLst/>
          </a:prstGeom>
        </p:spPr>
      </p:pic>
      <p:pic>
        <p:nvPicPr>
          <p:cNvPr id="94" name="Picture 93"/>
          <p:cNvPicPr>
            <a:picLocks noChangeAspect="1"/>
          </p:cNvPicPr>
          <p:nvPr/>
        </p:nvPicPr>
        <p:blipFill rotWithShape="1">
          <a:blip r:embed="rId64" cstate="print">
            <a:extLst>
              <a:ext uri="{28A0092B-C50C-407E-A947-70E740481C1C}">
                <a14:useLocalDpi xmlns:a14="http://schemas.microsoft.com/office/drawing/2010/main"/>
              </a:ext>
            </a:extLst>
          </a:blip>
          <a:srcRect/>
          <a:stretch/>
        </p:blipFill>
        <p:spPr>
          <a:xfrm>
            <a:off x="10714045" y="5532065"/>
            <a:ext cx="1282600" cy="465471"/>
          </a:xfrm>
          <a:prstGeom prst="rect">
            <a:avLst/>
          </a:prstGeom>
        </p:spPr>
      </p:pic>
      <p:pic>
        <p:nvPicPr>
          <p:cNvPr id="95" name="Picture 94"/>
          <p:cNvPicPr>
            <a:picLocks noChangeAspect="1"/>
          </p:cNvPicPr>
          <p:nvPr/>
        </p:nvPicPr>
        <p:blipFill rotWithShape="1">
          <a:blip r:embed="rId65" cstate="print">
            <a:extLst>
              <a:ext uri="{28A0092B-C50C-407E-A947-70E740481C1C}">
                <a14:useLocalDpi xmlns:a14="http://schemas.microsoft.com/office/drawing/2010/main"/>
              </a:ext>
            </a:extLst>
          </a:blip>
          <a:srcRect/>
          <a:stretch/>
        </p:blipFill>
        <p:spPr>
          <a:xfrm>
            <a:off x="10956992" y="4989006"/>
            <a:ext cx="855999" cy="425661"/>
          </a:xfrm>
          <a:prstGeom prst="rect">
            <a:avLst/>
          </a:prstGeom>
        </p:spPr>
      </p:pic>
      <p:pic>
        <p:nvPicPr>
          <p:cNvPr id="96" name="Picture 2" descr="Image result for cargill logo"/>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1044238" y="6136560"/>
            <a:ext cx="766928" cy="3427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B5CD8A2-17DD-477B-88E2-9F56A10AB6E6}" type="slidenum">
              <a:rPr kumimoji="0" lang="en-SG" sz="1100" b="0" i="0" u="none" strike="noStrike" kern="1200" cap="none" spc="0" normalizeH="0" baseline="0" noProof="0" smtClean="0">
                <a:ln>
                  <a:noFill/>
                </a:ln>
                <a:solidFill>
                  <a:srgbClr val="000000"/>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SG" sz="1100" b="0" i="0" u="none" strike="noStrike" kern="1200" cap="none" spc="0" normalizeH="0" baseline="0" noProof="0" dirty="0">
              <a:ln>
                <a:noFill/>
              </a:ln>
              <a:solidFill>
                <a:srgbClr val="000000"/>
              </a:solidFill>
              <a:effectLst/>
              <a:uLnTx/>
              <a:uFillTx/>
              <a:latin typeface="Arial" charset="0"/>
              <a:cs typeface="Arial" charset="0"/>
            </a:endParaRPr>
          </a:p>
        </p:txBody>
      </p:sp>
    </p:spTree>
    <p:extLst>
      <p:ext uri="{BB962C8B-B14F-4D97-AF65-F5344CB8AC3E}">
        <p14:creationId xmlns:p14="http://schemas.microsoft.com/office/powerpoint/2010/main" val="39554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913" y="161898"/>
            <a:ext cx="11540320" cy="1159420"/>
          </a:xfrm>
        </p:spPr>
        <p:txBody>
          <a:bodyPr/>
          <a:lstStyle/>
          <a:p>
            <a:r>
              <a:rPr lang="en-SG" sz="3467" dirty="0"/>
              <a:t>NCS </a:t>
            </a:r>
            <a:r>
              <a:rPr lang="en-SG" sz="3467" dirty="0">
                <a:solidFill>
                  <a:schemeClr val="accent6"/>
                </a:solidFill>
              </a:rPr>
              <a:t>partners with technology experts </a:t>
            </a:r>
            <a:r>
              <a:rPr lang="en-SG" sz="3467" dirty="0"/>
              <a:t>to develop and deliver our analytics capabilities</a:t>
            </a:r>
          </a:p>
        </p:txBody>
      </p:sp>
      <p:pic>
        <p:nvPicPr>
          <p:cNvPr id="57" name="Picture 2" descr="partnerNet - sas partner badge Gol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93883" y="2363701"/>
            <a:ext cx="1539451" cy="431047"/>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p:cNvSpPr/>
          <p:nvPr/>
        </p:nvSpPr>
        <p:spPr>
          <a:xfrm>
            <a:off x="358137" y="1835304"/>
            <a:ext cx="3196224" cy="42348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733" b="1" dirty="0">
                <a:solidFill>
                  <a:prstClr val="white"/>
                </a:solidFill>
                <a:latin typeface="Arial"/>
              </a:rPr>
              <a:t>Data Source </a:t>
            </a:r>
            <a:endParaRPr lang="en-SG" sz="1733" b="1" dirty="0">
              <a:solidFill>
                <a:prstClr val="white"/>
              </a:solidFill>
              <a:latin typeface="Arial"/>
            </a:endParaRPr>
          </a:p>
        </p:txBody>
      </p:sp>
      <p:pic>
        <p:nvPicPr>
          <p:cNvPr id="64" name="Picture 1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77403" y="5633069"/>
            <a:ext cx="1023676" cy="20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1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21752" y="4878901"/>
            <a:ext cx="1020593" cy="284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62092" y="4421447"/>
            <a:ext cx="1104949" cy="218228"/>
          </a:xfrm>
          <a:prstGeom prst="rect">
            <a:avLst/>
          </a:prstGeom>
        </p:spPr>
      </p:pic>
      <p:pic>
        <p:nvPicPr>
          <p:cNvPr id="68" name="Picture 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92569" y="5171653"/>
            <a:ext cx="1008511" cy="284400"/>
          </a:xfrm>
          <a:prstGeom prst="rect">
            <a:avLst/>
          </a:prstGeom>
        </p:spPr>
      </p:pic>
      <p:pic>
        <p:nvPicPr>
          <p:cNvPr id="69" name="Picture 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425" y="4786327"/>
            <a:ext cx="964655" cy="255600"/>
          </a:xfrm>
          <a:prstGeom prst="rect">
            <a:avLst/>
          </a:prstGeom>
        </p:spPr>
      </p:pic>
      <p:pic>
        <p:nvPicPr>
          <p:cNvPr id="70" name="Picture 7"/>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27873" y="5799365"/>
            <a:ext cx="1008351" cy="28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0"/>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9229" y="5250672"/>
            <a:ext cx="1145639" cy="35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18"/>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26505" y="4306479"/>
            <a:ext cx="1173763" cy="359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ectangle 73"/>
          <p:cNvSpPr/>
          <p:nvPr/>
        </p:nvSpPr>
        <p:spPr>
          <a:xfrm>
            <a:off x="358137" y="3779464"/>
            <a:ext cx="3196224" cy="42348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733" b="1" dirty="0">
                <a:solidFill>
                  <a:prstClr val="white"/>
                </a:solidFill>
                <a:latin typeface="Arial"/>
              </a:rPr>
              <a:t>Data Storage &amp; Retrieval</a:t>
            </a:r>
            <a:endParaRPr lang="en-SG" sz="1733" b="1" dirty="0">
              <a:solidFill>
                <a:prstClr val="white"/>
              </a:solidFill>
              <a:latin typeface="Arial"/>
            </a:endParaRPr>
          </a:p>
        </p:txBody>
      </p:sp>
      <p:sp>
        <p:nvSpPr>
          <p:cNvPr id="75" name="Rectangle 74"/>
          <p:cNvSpPr/>
          <p:nvPr/>
        </p:nvSpPr>
        <p:spPr>
          <a:xfrm>
            <a:off x="5198099" y="1835304"/>
            <a:ext cx="3196224" cy="42348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733" b="1" dirty="0">
                <a:solidFill>
                  <a:prstClr val="white"/>
                </a:solidFill>
                <a:latin typeface="Arial"/>
              </a:rPr>
              <a:t>Business Intelligence</a:t>
            </a:r>
            <a:endParaRPr lang="en-SG" sz="1733" b="1" dirty="0">
              <a:solidFill>
                <a:prstClr val="white"/>
              </a:solidFill>
              <a:latin typeface="Arial"/>
            </a:endParaRPr>
          </a:p>
        </p:txBody>
      </p:sp>
      <p:sp>
        <p:nvSpPr>
          <p:cNvPr id="76" name="Rectangle 75"/>
          <p:cNvSpPr/>
          <p:nvPr/>
        </p:nvSpPr>
        <p:spPr>
          <a:xfrm>
            <a:off x="8705508" y="1835304"/>
            <a:ext cx="3196224" cy="42348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733" b="1" dirty="0">
                <a:solidFill>
                  <a:prstClr val="white"/>
                </a:solidFill>
                <a:latin typeface="Arial"/>
              </a:rPr>
              <a:t>Reporting &amp; Visualization</a:t>
            </a:r>
            <a:endParaRPr lang="en-SG" sz="1733" b="1" dirty="0">
              <a:solidFill>
                <a:prstClr val="white"/>
              </a:solidFill>
              <a:latin typeface="Arial"/>
            </a:endParaRPr>
          </a:p>
        </p:txBody>
      </p:sp>
      <p:pic>
        <p:nvPicPr>
          <p:cNvPr id="77" name="Picture 1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305104" y="2425255"/>
            <a:ext cx="1530675" cy="30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1"/>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5518804" y="2851074"/>
            <a:ext cx="1738107" cy="38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7"/>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990409" y="2867173"/>
            <a:ext cx="2661559" cy="33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551239" y="3331059"/>
            <a:ext cx="1626079" cy="30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5"/>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870033" y="3078259"/>
            <a:ext cx="974635"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1"/>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9415903" y="2406173"/>
            <a:ext cx="879253"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39"/>
          <p:cNvPicPr>
            <a:picLocks noChangeAspect="1" noChangeArrowheads="1"/>
          </p:cNvPicPr>
          <p:nvPr/>
        </p:nvPicPr>
        <p:blipFill rotWithShape="1">
          <a:blip r:embed="rId18">
            <a:extLst>
              <a:ext uri="{28A0092B-C50C-407E-A947-70E740481C1C}">
                <a14:useLocalDpi xmlns:a14="http://schemas.microsoft.com/office/drawing/2010/main"/>
              </a:ext>
            </a:extLst>
          </a:blip>
          <a:srcRect/>
          <a:stretch/>
        </p:blipFill>
        <p:spPr bwMode="auto">
          <a:xfrm>
            <a:off x="10859519" y="2359806"/>
            <a:ext cx="7797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83"/>
          <p:cNvSpPr/>
          <p:nvPr/>
        </p:nvSpPr>
        <p:spPr>
          <a:xfrm>
            <a:off x="5204409" y="3842966"/>
            <a:ext cx="3196224" cy="88660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14377"/>
            <a:r>
              <a:rPr lang="en-US" sz="1733" b="1" dirty="0">
                <a:solidFill>
                  <a:prstClr val="white"/>
                </a:solidFill>
                <a:latin typeface="Arial"/>
              </a:rPr>
              <a:t>Advanced Analytics,</a:t>
            </a:r>
            <a:br>
              <a:rPr lang="en-US" sz="1733" b="1" dirty="0">
                <a:solidFill>
                  <a:prstClr val="white"/>
                </a:solidFill>
                <a:latin typeface="Arial"/>
              </a:rPr>
            </a:br>
            <a:r>
              <a:rPr lang="en-US" sz="1733" b="1" dirty="0">
                <a:solidFill>
                  <a:prstClr val="white"/>
                </a:solidFill>
                <a:latin typeface="Arial"/>
              </a:rPr>
              <a:t>Complex Event</a:t>
            </a:r>
            <a:br>
              <a:rPr lang="en-US" sz="1733" b="1" dirty="0">
                <a:solidFill>
                  <a:prstClr val="white"/>
                </a:solidFill>
                <a:latin typeface="Arial"/>
              </a:rPr>
            </a:br>
            <a:r>
              <a:rPr lang="en-US" sz="1733" b="1" dirty="0">
                <a:solidFill>
                  <a:prstClr val="white"/>
                </a:solidFill>
                <a:latin typeface="Arial"/>
              </a:rPr>
              <a:t>Processing &amp; Optimization </a:t>
            </a:r>
            <a:endParaRPr lang="en-SG" sz="1733" b="1" dirty="0">
              <a:solidFill>
                <a:prstClr val="white"/>
              </a:solidFill>
              <a:latin typeface="Arial"/>
            </a:endParaRPr>
          </a:p>
        </p:txBody>
      </p:sp>
      <p:sp>
        <p:nvSpPr>
          <p:cNvPr id="85" name="Rectangle 84"/>
          <p:cNvSpPr/>
          <p:nvPr/>
        </p:nvSpPr>
        <p:spPr>
          <a:xfrm>
            <a:off x="8726731" y="3842966"/>
            <a:ext cx="3196224" cy="88660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733" b="1" dirty="0">
                <a:solidFill>
                  <a:prstClr val="white"/>
                </a:solidFill>
                <a:latin typeface="Arial"/>
              </a:rPr>
              <a:t>Models, Alerts &amp; Automation</a:t>
            </a:r>
            <a:endParaRPr lang="en-SG" sz="1733" b="1" dirty="0">
              <a:solidFill>
                <a:prstClr val="white"/>
              </a:solidFill>
              <a:latin typeface="Arial"/>
            </a:endParaRPr>
          </a:p>
        </p:txBody>
      </p:sp>
      <p:pic>
        <p:nvPicPr>
          <p:cNvPr id="86" name="Picture 36"/>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931308" y="5910368"/>
            <a:ext cx="655411" cy="65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37"/>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10144455" y="4944009"/>
            <a:ext cx="1511048" cy="39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39"/>
          <p:cNvPicPr>
            <a:picLocks noChangeAspect="1" noChangeArrowheads="1"/>
          </p:cNvPicPr>
          <p:nvPr/>
        </p:nvPicPr>
        <p:blipFill rotWithShape="1">
          <a:blip r:embed="rId18">
            <a:extLst>
              <a:ext uri="{28A0092B-C50C-407E-A947-70E740481C1C}">
                <a14:useLocalDpi xmlns:a14="http://schemas.microsoft.com/office/drawing/2010/main"/>
              </a:ext>
            </a:extLst>
          </a:blip>
          <a:srcRect/>
          <a:stretch/>
        </p:blipFill>
        <p:spPr bwMode="auto">
          <a:xfrm>
            <a:off x="7305104" y="4923188"/>
            <a:ext cx="7797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7"/>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775693" y="5478976"/>
            <a:ext cx="2930943" cy="34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35"/>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063152" y="5964360"/>
            <a:ext cx="974635"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90"/>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9922769" y="5478976"/>
            <a:ext cx="1682043" cy="324000"/>
          </a:xfrm>
          <a:prstGeom prst="rect">
            <a:avLst/>
          </a:prstGeom>
        </p:spPr>
      </p:pic>
      <p:pic>
        <p:nvPicPr>
          <p:cNvPr id="92" name="Picture 1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400633" y="4977277"/>
            <a:ext cx="1530675" cy="30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ectangle 92"/>
          <p:cNvSpPr/>
          <p:nvPr/>
        </p:nvSpPr>
        <p:spPr>
          <a:xfrm>
            <a:off x="358137" y="1411821"/>
            <a:ext cx="3196224" cy="42348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867" b="1" dirty="0">
                <a:solidFill>
                  <a:prstClr val="white"/>
                </a:solidFill>
                <a:latin typeface="Arial"/>
              </a:rPr>
              <a:t>GATHER DATA </a:t>
            </a:r>
            <a:endParaRPr lang="en-SG" sz="1867" b="1" dirty="0">
              <a:solidFill>
                <a:prstClr val="white"/>
              </a:solidFill>
              <a:latin typeface="Arial"/>
            </a:endParaRPr>
          </a:p>
        </p:txBody>
      </p:sp>
      <p:sp>
        <p:nvSpPr>
          <p:cNvPr id="94" name="Rectangle 93"/>
          <p:cNvSpPr/>
          <p:nvPr/>
        </p:nvSpPr>
        <p:spPr>
          <a:xfrm>
            <a:off x="5198099" y="1411821"/>
            <a:ext cx="3196224" cy="423483"/>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867" b="1" dirty="0">
                <a:solidFill>
                  <a:prstClr val="white"/>
                </a:solidFill>
                <a:latin typeface="Arial"/>
              </a:rPr>
              <a:t>ANALYSE DATA </a:t>
            </a:r>
            <a:endParaRPr lang="en-SG" sz="1867" b="1" dirty="0">
              <a:solidFill>
                <a:prstClr val="white"/>
              </a:solidFill>
              <a:latin typeface="Arial"/>
            </a:endParaRPr>
          </a:p>
        </p:txBody>
      </p:sp>
      <p:sp>
        <p:nvSpPr>
          <p:cNvPr id="95" name="Rectangle 94"/>
          <p:cNvSpPr/>
          <p:nvPr/>
        </p:nvSpPr>
        <p:spPr>
          <a:xfrm>
            <a:off x="8702348" y="1411821"/>
            <a:ext cx="3202547" cy="42348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sz="1867" b="1" dirty="0">
                <a:solidFill>
                  <a:prstClr val="white"/>
                </a:solidFill>
                <a:latin typeface="Arial"/>
              </a:rPr>
              <a:t>ACT ON INSIGHTS</a:t>
            </a:r>
            <a:endParaRPr lang="en-SG" sz="1867" b="1" dirty="0">
              <a:solidFill>
                <a:prstClr val="white"/>
              </a:solidFill>
              <a:latin typeface="Arial"/>
            </a:endParaRPr>
          </a:p>
        </p:txBody>
      </p:sp>
      <p:cxnSp>
        <p:nvCxnSpPr>
          <p:cNvPr id="96" name="Straight Arrow Connector 95"/>
          <p:cNvCxnSpPr>
            <a:stCxn id="93" idx="3"/>
            <a:endCxn id="94" idx="1"/>
          </p:cNvCxnSpPr>
          <p:nvPr/>
        </p:nvCxnSpPr>
        <p:spPr>
          <a:xfrm>
            <a:off x="3554362" y="1623563"/>
            <a:ext cx="1643737" cy="0"/>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94" idx="3"/>
            <a:endCxn id="95" idx="1"/>
          </p:cNvCxnSpPr>
          <p:nvPr/>
        </p:nvCxnSpPr>
        <p:spPr>
          <a:xfrm>
            <a:off x="8394324" y="1623563"/>
            <a:ext cx="308025" cy="0"/>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1518588" y="2512152"/>
            <a:ext cx="487747" cy="579793"/>
            <a:chOff x="2757537" y="3648073"/>
            <a:chExt cx="692977" cy="873979"/>
          </a:xfrm>
        </p:grpSpPr>
        <p:sp>
          <p:nvSpPr>
            <p:cNvPr id="99" name="Freeform 62"/>
            <p:cNvSpPr>
              <a:spLocks/>
            </p:cNvSpPr>
            <p:nvPr/>
          </p:nvSpPr>
          <p:spPr bwMode="auto">
            <a:xfrm>
              <a:off x="2933367" y="3888548"/>
              <a:ext cx="276675" cy="268917"/>
            </a:xfrm>
            <a:custGeom>
              <a:avLst/>
              <a:gdLst>
                <a:gd name="T0" fmla="*/ 89 w 89"/>
                <a:gd name="T1" fmla="*/ 87 h 87"/>
                <a:gd name="T2" fmla="*/ 69 w 89"/>
                <a:gd name="T3" fmla="*/ 87 h 87"/>
                <a:gd name="T4" fmla="*/ 0 w 89"/>
                <a:gd name="T5" fmla="*/ 20 h 87"/>
                <a:gd name="T6" fmla="*/ 0 w 89"/>
                <a:gd name="T7" fmla="*/ 0 h 87"/>
                <a:gd name="T8" fmla="*/ 89 w 89"/>
                <a:gd name="T9" fmla="*/ 87 h 87"/>
              </a:gdLst>
              <a:ahLst/>
              <a:cxnLst>
                <a:cxn ang="0">
                  <a:pos x="T0" y="T1"/>
                </a:cxn>
                <a:cxn ang="0">
                  <a:pos x="T2" y="T3"/>
                </a:cxn>
                <a:cxn ang="0">
                  <a:pos x="T4" y="T5"/>
                </a:cxn>
                <a:cxn ang="0">
                  <a:pos x="T6" y="T7"/>
                </a:cxn>
                <a:cxn ang="0">
                  <a:pos x="T8" y="T9"/>
                </a:cxn>
              </a:cxnLst>
              <a:rect l="0" t="0" r="r" b="b"/>
              <a:pathLst>
                <a:path w="89" h="87">
                  <a:moveTo>
                    <a:pt x="89" y="87"/>
                  </a:moveTo>
                  <a:cubicBezTo>
                    <a:pt x="69" y="87"/>
                    <a:pt x="69" y="87"/>
                    <a:pt x="69" y="87"/>
                  </a:cubicBezTo>
                  <a:cubicBezTo>
                    <a:pt x="69" y="51"/>
                    <a:pt x="40" y="20"/>
                    <a:pt x="0" y="20"/>
                  </a:cubicBezTo>
                  <a:cubicBezTo>
                    <a:pt x="0" y="0"/>
                    <a:pt x="0" y="0"/>
                    <a:pt x="0" y="0"/>
                  </a:cubicBezTo>
                  <a:cubicBezTo>
                    <a:pt x="48" y="0"/>
                    <a:pt x="89" y="39"/>
                    <a:pt x="89"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0" name="Freeform 63"/>
            <p:cNvSpPr>
              <a:spLocks/>
            </p:cNvSpPr>
            <p:nvPr/>
          </p:nvSpPr>
          <p:spPr bwMode="auto">
            <a:xfrm>
              <a:off x="2933367" y="3759261"/>
              <a:ext cx="405961" cy="398203"/>
            </a:xfrm>
            <a:custGeom>
              <a:avLst/>
              <a:gdLst>
                <a:gd name="T0" fmla="*/ 131 w 131"/>
                <a:gd name="T1" fmla="*/ 129 h 129"/>
                <a:gd name="T2" fmla="*/ 111 w 131"/>
                <a:gd name="T3" fmla="*/ 129 h 129"/>
                <a:gd name="T4" fmla="*/ 0 w 131"/>
                <a:gd name="T5" fmla="*/ 20 h 129"/>
                <a:gd name="T6" fmla="*/ 0 w 131"/>
                <a:gd name="T7" fmla="*/ 0 h 129"/>
                <a:gd name="T8" fmla="*/ 131 w 131"/>
                <a:gd name="T9" fmla="*/ 129 h 129"/>
              </a:gdLst>
              <a:ahLst/>
              <a:cxnLst>
                <a:cxn ang="0">
                  <a:pos x="T0" y="T1"/>
                </a:cxn>
                <a:cxn ang="0">
                  <a:pos x="T2" y="T3"/>
                </a:cxn>
                <a:cxn ang="0">
                  <a:pos x="T4" y="T5"/>
                </a:cxn>
                <a:cxn ang="0">
                  <a:pos x="T6" y="T7"/>
                </a:cxn>
                <a:cxn ang="0">
                  <a:pos x="T8" y="T9"/>
                </a:cxn>
              </a:cxnLst>
              <a:rect l="0" t="0" r="r" b="b"/>
              <a:pathLst>
                <a:path w="131" h="129">
                  <a:moveTo>
                    <a:pt x="131" y="129"/>
                  </a:moveTo>
                  <a:cubicBezTo>
                    <a:pt x="111" y="129"/>
                    <a:pt x="111" y="129"/>
                    <a:pt x="111" y="129"/>
                  </a:cubicBezTo>
                  <a:cubicBezTo>
                    <a:pt x="111" y="69"/>
                    <a:pt x="61" y="20"/>
                    <a:pt x="0" y="20"/>
                  </a:cubicBezTo>
                  <a:cubicBezTo>
                    <a:pt x="0" y="0"/>
                    <a:pt x="0" y="0"/>
                    <a:pt x="0" y="0"/>
                  </a:cubicBezTo>
                  <a:cubicBezTo>
                    <a:pt x="72" y="0"/>
                    <a:pt x="131" y="57"/>
                    <a:pt x="131" y="129"/>
                  </a:cubicBezTo>
                  <a:close/>
                </a:path>
              </a:pathLst>
            </a:custGeom>
            <a:solidFill>
              <a:srgbClr val="1E7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1" name="Freeform 64"/>
            <p:cNvSpPr>
              <a:spLocks/>
            </p:cNvSpPr>
            <p:nvPr/>
          </p:nvSpPr>
          <p:spPr bwMode="auto">
            <a:xfrm>
              <a:off x="2933367" y="3648073"/>
              <a:ext cx="517147" cy="509391"/>
            </a:xfrm>
            <a:custGeom>
              <a:avLst/>
              <a:gdLst>
                <a:gd name="T0" fmla="*/ 167 w 167"/>
                <a:gd name="T1" fmla="*/ 165 h 165"/>
                <a:gd name="T2" fmla="*/ 147 w 167"/>
                <a:gd name="T3" fmla="*/ 165 h 165"/>
                <a:gd name="T4" fmla="*/ 0 w 167"/>
                <a:gd name="T5" fmla="*/ 20 h 165"/>
                <a:gd name="T6" fmla="*/ 0 w 167"/>
                <a:gd name="T7" fmla="*/ 0 h 165"/>
                <a:gd name="T8" fmla="*/ 167 w 167"/>
                <a:gd name="T9" fmla="*/ 165 h 165"/>
              </a:gdLst>
              <a:ahLst/>
              <a:cxnLst>
                <a:cxn ang="0">
                  <a:pos x="T0" y="T1"/>
                </a:cxn>
                <a:cxn ang="0">
                  <a:pos x="T2" y="T3"/>
                </a:cxn>
                <a:cxn ang="0">
                  <a:pos x="T4" y="T5"/>
                </a:cxn>
                <a:cxn ang="0">
                  <a:pos x="T6" y="T7"/>
                </a:cxn>
                <a:cxn ang="0">
                  <a:pos x="T8" y="T9"/>
                </a:cxn>
              </a:cxnLst>
              <a:rect l="0" t="0" r="r" b="b"/>
              <a:pathLst>
                <a:path w="167" h="165">
                  <a:moveTo>
                    <a:pt x="167" y="165"/>
                  </a:moveTo>
                  <a:cubicBezTo>
                    <a:pt x="147" y="165"/>
                    <a:pt x="147" y="165"/>
                    <a:pt x="147" y="165"/>
                  </a:cubicBezTo>
                  <a:cubicBezTo>
                    <a:pt x="147" y="85"/>
                    <a:pt x="81" y="20"/>
                    <a:pt x="0" y="20"/>
                  </a:cubicBezTo>
                  <a:cubicBezTo>
                    <a:pt x="0" y="0"/>
                    <a:pt x="0" y="0"/>
                    <a:pt x="0" y="0"/>
                  </a:cubicBezTo>
                  <a:cubicBezTo>
                    <a:pt x="92" y="0"/>
                    <a:pt x="167" y="73"/>
                    <a:pt x="167"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2" name="Freeform 65"/>
            <p:cNvSpPr>
              <a:spLocks/>
            </p:cNvSpPr>
            <p:nvPr/>
          </p:nvSpPr>
          <p:spPr bwMode="auto">
            <a:xfrm>
              <a:off x="2757537" y="3984219"/>
              <a:ext cx="369761" cy="537833"/>
            </a:xfrm>
            <a:custGeom>
              <a:avLst/>
              <a:gdLst>
                <a:gd name="T0" fmla="*/ 117 w 119"/>
                <a:gd name="T1" fmla="*/ 161 h 174"/>
                <a:gd name="T2" fmla="*/ 88 w 119"/>
                <a:gd name="T3" fmla="*/ 76 h 174"/>
                <a:gd name="T4" fmla="*/ 103 w 119"/>
                <a:gd name="T5" fmla="*/ 44 h 174"/>
                <a:gd name="T6" fmla="*/ 59 w 119"/>
                <a:gd name="T7" fmla="*/ 0 h 174"/>
                <a:gd name="T8" fmla="*/ 15 w 119"/>
                <a:gd name="T9" fmla="*/ 44 h 174"/>
                <a:gd name="T10" fmla="*/ 31 w 119"/>
                <a:gd name="T11" fmla="*/ 78 h 174"/>
                <a:gd name="T12" fmla="*/ 2 w 119"/>
                <a:gd name="T13" fmla="*/ 161 h 174"/>
                <a:gd name="T14" fmla="*/ 8 w 119"/>
                <a:gd name="T15" fmla="*/ 173 h 174"/>
                <a:gd name="T16" fmla="*/ 12 w 119"/>
                <a:gd name="T17" fmla="*/ 174 h 174"/>
                <a:gd name="T18" fmla="*/ 21 w 119"/>
                <a:gd name="T19" fmla="*/ 167 h 174"/>
                <a:gd name="T20" fmla="*/ 49 w 119"/>
                <a:gd name="T21" fmla="*/ 86 h 174"/>
                <a:gd name="T22" fmla="*/ 59 w 119"/>
                <a:gd name="T23" fmla="*/ 88 h 174"/>
                <a:gd name="T24" fmla="*/ 70 w 119"/>
                <a:gd name="T25" fmla="*/ 86 h 174"/>
                <a:gd name="T26" fmla="*/ 99 w 119"/>
                <a:gd name="T27" fmla="*/ 167 h 174"/>
                <a:gd name="T28" fmla="*/ 108 w 119"/>
                <a:gd name="T29" fmla="*/ 174 h 174"/>
                <a:gd name="T30" fmla="*/ 111 w 119"/>
                <a:gd name="T31" fmla="*/ 173 h 174"/>
                <a:gd name="T32" fmla="*/ 117 w 119"/>
                <a:gd name="T33" fmla="*/ 16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4">
                  <a:moveTo>
                    <a:pt x="117" y="161"/>
                  </a:moveTo>
                  <a:cubicBezTo>
                    <a:pt x="88" y="76"/>
                    <a:pt x="88" y="76"/>
                    <a:pt x="88" y="76"/>
                  </a:cubicBezTo>
                  <a:cubicBezTo>
                    <a:pt x="97" y="68"/>
                    <a:pt x="103" y="57"/>
                    <a:pt x="103" y="44"/>
                  </a:cubicBezTo>
                  <a:cubicBezTo>
                    <a:pt x="103" y="20"/>
                    <a:pt x="83" y="0"/>
                    <a:pt x="59" y="0"/>
                  </a:cubicBezTo>
                  <a:cubicBezTo>
                    <a:pt x="35" y="0"/>
                    <a:pt x="15" y="20"/>
                    <a:pt x="15" y="44"/>
                  </a:cubicBezTo>
                  <a:cubicBezTo>
                    <a:pt x="15" y="57"/>
                    <a:pt x="21" y="70"/>
                    <a:pt x="31" y="78"/>
                  </a:cubicBezTo>
                  <a:cubicBezTo>
                    <a:pt x="2" y="161"/>
                    <a:pt x="2" y="161"/>
                    <a:pt x="2" y="161"/>
                  </a:cubicBezTo>
                  <a:cubicBezTo>
                    <a:pt x="0" y="166"/>
                    <a:pt x="3" y="172"/>
                    <a:pt x="8" y="173"/>
                  </a:cubicBezTo>
                  <a:cubicBezTo>
                    <a:pt x="9" y="174"/>
                    <a:pt x="10" y="174"/>
                    <a:pt x="12" y="174"/>
                  </a:cubicBezTo>
                  <a:cubicBezTo>
                    <a:pt x="16" y="174"/>
                    <a:pt x="20" y="171"/>
                    <a:pt x="21" y="167"/>
                  </a:cubicBezTo>
                  <a:cubicBezTo>
                    <a:pt x="49" y="86"/>
                    <a:pt x="49" y="86"/>
                    <a:pt x="49" y="86"/>
                  </a:cubicBezTo>
                  <a:cubicBezTo>
                    <a:pt x="52" y="87"/>
                    <a:pt x="55" y="88"/>
                    <a:pt x="59" y="88"/>
                  </a:cubicBezTo>
                  <a:cubicBezTo>
                    <a:pt x="63" y="88"/>
                    <a:pt x="67" y="87"/>
                    <a:pt x="70" y="86"/>
                  </a:cubicBezTo>
                  <a:cubicBezTo>
                    <a:pt x="99" y="167"/>
                    <a:pt x="99" y="167"/>
                    <a:pt x="99" y="167"/>
                  </a:cubicBezTo>
                  <a:cubicBezTo>
                    <a:pt x="100" y="171"/>
                    <a:pt x="104" y="174"/>
                    <a:pt x="108" y="174"/>
                  </a:cubicBezTo>
                  <a:cubicBezTo>
                    <a:pt x="109" y="174"/>
                    <a:pt x="110" y="174"/>
                    <a:pt x="111" y="173"/>
                  </a:cubicBezTo>
                  <a:cubicBezTo>
                    <a:pt x="117" y="172"/>
                    <a:pt x="119" y="166"/>
                    <a:pt x="117" y="1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grpSp>
      <p:grpSp>
        <p:nvGrpSpPr>
          <p:cNvPr id="103" name="Group 102"/>
          <p:cNvGrpSpPr/>
          <p:nvPr/>
        </p:nvGrpSpPr>
        <p:grpSpPr>
          <a:xfrm>
            <a:off x="2349634" y="2554385"/>
            <a:ext cx="774423" cy="587604"/>
            <a:chOff x="1110424" y="3686860"/>
            <a:chExt cx="920522" cy="760207"/>
          </a:xfrm>
        </p:grpSpPr>
        <p:sp>
          <p:nvSpPr>
            <p:cNvPr id="104" name="Freeform 66"/>
            <p:cNvSpPr>
              <a:spLocks/>
            </p:cNvSpPr>
            <p:nvPr/>
          </p:nvSpPr>
          <p:spPr bwMode="auto">
            <a:xfrm>
              <a:off x="1110424" y="4387594"/>
              <a:ext cx="920522" cy="59473"/>
            </a:xfrm>
            <a:custGeom>
              <a:avLst/>
              <a:gdLst>
                <a:gd name="T0" fmla="*/ 286 w 298"/>
                <a:gd name="T1" fmla="*/ 20 h 20"/>
                <a:gd name="T2" fmla="*/ 12 w 298"/>
                <a:gd name="T3" fmla="*/ 20 h 20"/>
                <a:gd name="T4" fmla="*/ 0 w 298"/>
                <a:gd name="T5" fmla="*/ 8 h 20"/>
                <a:gd name="T6" fmla="*/ 0 w 298"/>
                <a:gd name="T7" fmla="*/ 0 h 20"/>
                <a:gd name="T8" fmla="*/ 298 w 298"/>
                <a:gd name="T9" fmla="*/ 0 h 20"/>
                <a:gd name="T10" fmla="*/ 298 w 298"/>
                <a:gd name="T11" fmla="*/ 8 h 20"/>
                <a:gd name="T12" fmla="*/ 286 w 298"/>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98" h="20">
                  <a:moveTo>
                    <a:pt x="286" y="20"/>
                  </a:moveTo>
                  <a:cubicBezTo>
                    <a:pt x="12" y="20"/>
                    <a:pt x="12" y="20"/>
                    <a:pt x="12" y="20"/>
                  </a:cubicBezTo>
                  <a:cubicBezTo>
                    <a:pt x="5" y="20"/>
                    <a:pt x="0" y="14"/>
                    <a:pt x="0" y="8"/>
                  </a:cubicBezTo>
                  <a:cubicBezTo>
                    <a:pt x="0" y="0"/>
                    <a:pt x="0" y="0"/>
                    <a:pt x="0" y="0"/>
                  </a:cubicBezTo>
                  <a:cubicBezTo>
                    <a:pt x="298" y="0"/>
                    <a:pt x="298" y="0"/>
                    <a:pt x="298" y="0"/>
                  </a:cubicBezTo>
                  <a:cubicBezTo>
                    <a:pt x="298" y="8"/>
                    <a:pt x="298" y="8"/>
                    <a:pt x="298" y="8"/>
                  </a:cubicBezTo>
                  <a:cubicBezTo>
                    <a:pt x="298" y="14"/>
                    <a:pt x="292" y="20"/>
                    <a:pt x="286"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5" name="Freeform 67"/>
            <p:cNvSpPr>
              <a:spLocks/>
            </p:cNvSpPr>
            <p:nvPr/>
          </p:nvSpPr>
          <p:spPr bwMode="auto">
            <a:xfrm>
              <a:off x="1110424" y="4294507"/>
              <a:ext cx="920522" cy="93086"/>
            </a:xfrm>
            <a:custGeom>
              <a:avLst/>
              <a:gdLst>
                <a:gd name="T0" fmla="*/ 356 w 356"/>
                <a:gd name="T1" fmla="*/ 36 h 36"/>
                <a:gd name="T2" fmla="*/ 0 w 356"/>
                <a:gd name="T3" fmla="*/ 36 h 36"/>
                <a:gd name="T4" fmla="*/ 66 w 356"/>
                <a:gd name="T5" fmla="*/ 0 h 36"/>
                <a:gd name="T6" fmla="*/ 288 w 356"/>
                <a:gd name="T7" fmla="*/ 0 h 36"/>
                <a:gd name="T8" fmla="*/ 356 w 356"/>
                <a:gd name="T9" fmla="*/ 36 h 36"/>
              </a:gdLst>
              <a:ahLst/>
              <a:cxnLst>
                <a:cxn ang="0">
                  <a:pos x="T0" y="T1"/>
                </a:cxn>
                <a:cxn ang="0">
                  <a:pos x="T2" y="T3"/>
                </a:cxn>
                <a:cxn ang="0">
                  <a:pos x="T4" y="T5"/>
                </a:cxn>
                <a:cxn ang="0">
                  <a:pos x="T6" y="T7"/>
                </a:cxn>
                <a:cxn ang="0">
                  <a:pos x="T8" y="T9"/>
                </a:cxn>
              </a:cxnLst>
              <a:rect l="0" t="0" r="r" b="b"/>
              <a:pathLst>
                <a:path w="356" h="36">
                  <a:moveTo>
                    <a:pt x="356" y="36"/>
                  </a:moveTo>
                  <a:lnTo>
                    <a:pt x="0" y="36"/>
                  </a:lnTo>
                  <a:lnTo>
                    <a:pt x="66" y="0"/>
                  </a:lnTo>
                  <a:lnTo>
                    <a:pt x="288" y="0"/>
                  </a:lnTo>
                  <a:lnTo>
                    <a:pt x="35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6" name="Freeform 68"/>
            <p:cNvSpPr>
              <a:spLocks/>
            </p:cNvSpPr>
            <p:nvPr/>
          </p:nvSpPr>
          <p:spPr bwMode="auto">
            <a:xfrm>
              <a:off x="1185410" y="4310022"/>
              <a:ext cx="770549" cy="62058"/>
            </a:xfrm>
            <a:custGeom>
              <a:avLst/>
              <a:gdLst>
                <a:gd name="T0" fmla="*/ 298 w 298"/>
                <a:gd name="T1" fmla="*/ 24 h 24"/>
                <a:gd name="T2" fmla="*/ 0 w 298"/>
                <a:gd name="T3" fmla="*/ 24 h 24"/>
                <a:gd name="T4" fmla="*/ 43 w 298"/>
                <a:gd name="T5" fmla="*/ 0 h 24"/>
                <a:gd name="T6" fmla="*/ 255 w 298"/>
                <a:gd name="T7" fmla="*/ 0 h 24"/>
                <a:gd name="T8" fmla="*/ 298 w 298"/>
                <a:gd name="T9" fmla="*/ 24 h 24"/>
              </a:gdLst>
              <a:ahLst/>
              <a:cxnLst>
                <a:cxn ang="0">
                  <a:pos x="T0" y="T1"/>
                </a:cxn>
                <a:cxn ang="0">
                  <a:pos x="T2" y="T3"/>
                </a:cxn>
                <a:cxn ang="0">
                  <a:pos x="T4" y="T5"/>
                </a:cxn>
                <a:cxn ang="0">
                  <a:pos x="T6" y="T7"/>
                </a:cxn>
                <a:cxn ang="0">
                  <a:pos x="T8" y="T9"/>
                </a:cxn>
              </a:cxnLst>
              <a:rect l="0" t="0" r="r" b="b"/>
              <a:pathLst>
                <a:path w="298" h="24">
                  <a:moveTo>
                    <a:pt x="298" y="24"/>
                  </a:moveTo>
                  <a:lnTo>
                    <a:pt x="0" y="24"/>
                  </a:lnTo>
                  <a:lnTo>
                    <a:pt x="43" y="0"/>
                  </a:lnTo>
                  <a:lnTo>
                    <a:pt x="255" y="0"/>
                  </a:lnTo>
                  <a:lnTo>
                    <a:pt x="29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7" name="Freeform 69"/>
            <p:cNvSpPr>
              <a:spLocks/>
            </p:cNvSpPr>
            <p:nvPr/>
          </p:nvSpPr>
          <p:spPr bwMode="auto">
            <a:xfrm>
              <a:off x="1229368" y="3686860"/>
              <a:ext cx="605062" cy="646434"/>
            </a:xfrm>
            <a:custGeom>
              <a:avLst/>
              <a:gdLst>
                <a:gd name="T0" fmla="*/ 234 w 234"/>
                <a:gd name="T1" fmla="*/ 0 h 250"/>
                <a:gd name="T2" fmla="*/ 0 w 234"/>
                <a:gd name="T3" fmla="*/ 0 h 250"/>
                <a:gd name="T4" fmla="*/ 0 w 234"/>
                <a:gd name="T5" fmla="*/ 196 h 250"/>
                <a:gd name="T6" fmla="*/ 140 w 234"/>
                <a:gd name="T7" fmla="*/ 196 h 250"/>
                <a:gd name="T8" fmla="*/ 196 w 234"/>
                <a:gd name="T9" fmla="*/ 250 h 250"/>
                <a:gd name="T10" fmla="*/ 196 w 234"/>
                <a:gd name="T11" fmla="*/ 196 h 250"/>
                <a:gd name="T12" fmla="*/ 234 w 234"/>
                <a:gd name="T13" fmla="*/ 196 h 250"/>
                <a:gd name="T14" fmla="*/ 234 w 234"/>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0">
                  <a:moveTo>
                    <a:pt x="234" y="0"/>
                  </a:moveTo>
                  <a:lnTo>
                    <a:pt x="0" y="0"/>
                  </a:lnTo>
                  <a:lnTo>
                    <a:pt x="0" y="196"/>
                  </a:lnTo>
                  <a:lnTo>
                    <a:pt x="140" y="196"/>
                  </a:lnTo>
                  <a:lnTo>
                    <a:pt x="196" y="250"/>
                  </a:lnTo>
                  <a:lnTo>
                    <a:pt x="196" y="196"/>
                  </a:lnTo>
                  <a:lnTo>
                    <a:pt x="234" y="196"/>
                  </a:lnTo>
                  <a:lnTo>
                    <a:pt x="234" y="0"/>
                  </a:lnTo>
                  <a:close/>
                </a:path>
              </a:pathLst>
            </a:custGeom>
            <a:solidFill>
              <a:srgbClr val="1E79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sp>
          <p:nvSpPr>
            <p:cNvPr id="108" name="Rectangle 70"/>
            <p:cNvSpPr>
              <a:spLocks noChangeArrowheads="1"/>
            </p:cNvSpPr>
            <p:nvPr/>
          </p:nvSpPr>
          <p:spPr bwMode="auto">
            <a:xfrm>
              <a:off x="1283667" y="3733404"/>
              <a:ext cx="493876" cy="395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latin typeface="Arial"/>
              </a:endParaRPr>
            </a:p>
          </p:txBody>
        </p:sp>
      </p:grpSp>
      <p:grpSp>
        <p:nvGrpSpPr>
          <p:cNvPr id="111" name="Group 110"/>
          <p:cNvGrpSpPr/>
          <p:nvPr/>
        </p:nvGrpSpPr>
        <p:grpSpPr>
          <a:xfrm>
            <a:off x="534054" y="2532131"/>
            <a:ext cx="539812" cy="539835"/>
            <a:chOff x="2716329" y="2242107"/>
            <a:chExt cx="539812" cy="539835"/>
          </a:xfrm>
        </p:grpSpPr>
        <p:sp>
          <p:nvSpPr>
            <p:cNvPr id="112" name="Rounded Rectangle 111"/>
            <p:cNvSpPr/>
            <p:nvPr/>
          </p:nvSpPr>
          <p:spPr>
            <a:xfrm>
              <a:off x="2716329" y="2242107"/>
              <a:ext cx="539812" cy="53983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SG">
                <a:solidFill>
                  <a:prstClr val="white"/>
                </a:solidFill>
                <a:latin typeface="Arial"/>
              </a:endParaRPr>
            </a:p>
          </p:txBody>
        </p:sp>
        <p:grpSp>
          <p:nvGrpSpPr>
            <p:cNvPr id="144" name="Group 143"/>
            <p:cNvGrpSpPr/>
            <p:nvPr/>
          </p:nvGrpSpPr>
          <p:grpSpPr>
            <a:xfrm>
              <a:off x="2820545" y="2344870"/>
              <a:ext cx="373287" cy="299300"/>
              <a:chOff x="8875644" y="1547809"/>
              <a:chExt cx="517147" cy="509392"/>
            </a:xfrm>
          </p:grpSpPr>
          <p:sp>
            <p:nvSpPr>
              <p:cNvPr id="148" name="Freeform 62"/>
              <p:cNvSpPr>
                <a:spLocks/>
              </p:cNvSpPr>
              <p:nvPr/>
            </p:nvSpPr>
            <p:spPr bwMode="auto">
              <a:xfrm>
                <a:off x="8875644" y="1788284"/>
                <a:ext cx="276675" cy="268917"/>
              </a:xfrm>
              <a:custGeom>
                <a:avLst/>
                <a:gdLst>
                  <a:gd name="T0" fmla="*/ 89 w 89"/>
                  <a:gd name="T1" fmla="*/ 87 h 87"/>
                  <a:gd name="T2" fmla="*/ 69 w 89"/>
                  <a:gd name="T3" fmla="*/ 87 h 87"/>
                  <a:gd name="T4" fmla="*/ 0 w 89"/>
                  <a:gd name="T5" fmla="*/ 20 h 87"/>
                  <a:gd name="T6" fmla="*/ 0 w 89"/>
                  <a:gd name="T7" fmla="*/ 0 h 87"/>
                  <a:gd name="T8" fmla="*/ 89 w 89"/>
                  <a:gd name="T9" fmla="*/ 87 h 87"/>
                </a:gdLst>
                <a:ahLst/>
                <a:cxnLst>
                  <a:cxn ang="0">
                    <a:pos x="T0" y="T1"/>
                  </a:cxn>
                  <a:cxn ang="0">
                    <a:pos x="T2" y="T3"/>
                  </a:cxn>
                  <a:cxn ang="0">
                    <a:pos x="T4" y="T5"/>
                  </a:cxn>
                  <a:cxn ang="0">
                    <a:pos x="T6" y="T7"/>
                  </a:cxn>
                  <a:cxn ang="0">
                    <a:pos x="T8" y="T9"/>
                  </a:cxn>
                </a:cxnLst>
                <a:rect l="0" t="0" r="r" b="b"/>
                <a:pathLst>
                  <a:path w="89" h="87">
                    <a:moveTo>
                      <a:pt x="89" y="87"/>
                    </a:moveTo>
                    <a:cubicBezTo>
                      <a:pt x="69" y="87"/>
                      <a:pt x="69" y="87"/>
                      <a:pt x="69" y="87"/>
                    </a:cubicBezTo>
                    <a:cubicBezTo>
                      <a:pt x="69" y="51"/>
                      <a:pt x="40" y="20"/>
                      <a:pt x="0" y="20"/>
                    </a:cubicBezTo>
                    <a:cubicBezTo>
                      <a:pt x="0" y="0"/>
                      <a:pt x="0" y="0"/>
                      <a:pt x="0" y="0"/>
                    </a:cubicBezTo>
                    <a:cubicBezTo>
                      <a:pt x="48" y="0"/>
                      <a:pt x="89" y="39"/>
                      <a:pt x="89" y="8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prstClr val="black"/>
                  </a:solidFill>
                  <a:latin typeface="Arial"/>
                </a:endParaRPr>
              </a:p>
            </p:txBody>
          </p:sp>
          <p:sp>
            <p:nvSpPr>
              <p:cNvPr id="153" name="Freeform 63"/>
              <p:cNvSpPr>
                <a:spLocks/>
              </p:cNvSpPr>
              <p:nvPr/>
            </p:nvSpPr>
            <p:spPr bwMode="auto">
              <a:xfrm>
                <a:off x="8875644" y="1658997"/>
                <a:ext cx="405961" cy="398203"/>
              </a:xfrm>
              <a:custGeom>
                <a:avLst/>
                <a:gdLst>
                  <a:gd name="T0" fmla="*/ 131 w 131"/>
                  <a:gd name="T1" fmla="*/ 129 h 129"/>
                  <a:gd name="T2" fmla="*/ 111 w 131"/>
                  <a:gd name="T3" fmla="*/ 129 h 129"/>
                  <a:gd name="T4" fmla="*/ 0 w 131"/>
                  <a:gd name="T5" fmla="*/ 20 h 129"/>
                  <a:gd name="T6" fmla="*/ 0 w 131"/>
                  <a:gd name="T7" fmla="*/ 0 h 129"/>
                  <a:gd name="T8" fmla="*/ 131 w 131"/>
                  <a:gd name="T9" fmla="*/ 129 h 129"/>
                </a:gdLst>
                <a:ahLst/>
                <a:cxnLst>
                  <a:cxn ang="0">
                    <a:pos x="T0" y="T1"/>
                  </a:cxn>
                  <a:cxn ang="0">
                    <a:pos x="T2" y="T3"/>
                  </a:cxn>
                  <a:cxn ang="0">
                    <a:pos x="T4" y="T5"/>
                  </a:cxn>
                  <a:cxn ang="0">
                    <a:pos x="T6" y="T7"/>
                  </a:cxn>
                  <a:cxn ang="0">
                    <a:pos x="T8" y="T9"/>
                  </a:cxn>
                </a:cxnLst>
                <a:rect l="0" t="0" r="r" b="b"/>
                <a:pathLst>
                  <a:path w="131" h="129">
                    <a:moveTo>
                      <a:pt x="131" y="129"/>
                    </a:moveTo>
                    <a:cubicBezTo>
                      <a:pt x="111" y="129"/>
                      <a:pt x="111" y="129"/>
                      <a:pt x="111" y="129"/>
                    </a:cubicBezTo>
                    <a:cubicBezTo>
                      <a:pt x="111" y="69"/>
                      <a:pt x="61" y="20"/>
                      <a:pt x="0" y="20"/>
                    </a:cubicBezTo>
                    <a:cubicBezTo>
                      <a:pt x="0" y="0"/>
                      <a:pt x="0" y="0"/>
                      <a:pt x="0" y="0"/>
                    </a:cubicBezTo>
                    <a:cubicBezTo>
                      <a:pt x="72" y="0"/>
                      <a:pt x="131" y="57"/>
                      <a:pt x="131" y="1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prstClr val="black"/>
                  </a:solidFill>
                  <a:latin typeface="Arial"/>
                </a:endParaRPr>
              </a:p>
            </p:txBody>
          </p:sp>
          <p:sp>
            <p:nvSpPr>
              <p:cNvPr id="154" name="Freeform 64"/>
              <p:cNvSpPr>
                <a:spLocks/>
              </p:cNvSpPr>
              <p:nvPr/>
            </p:nvSpPr>
            <p:spPr bwMode="auto">
              <a:xfrm>
                <a:off x="8875644" y="1547809"/>
                <a:ext cx="517147" cy="509391"/>
              </a:xfrm>
              <a:custGeom>
                <a:avLst/>
                <a:gdLst>
                  <a:gd name="T0" fmla="*/ 167 w 167"/>
                  <a:gd name="T1" fmla="*/ 165 h 165"/>
                  <a:gd name="T2" fmla="*/ 147 w 167"/>
                  <a:gd name="T3" fmla="*/ 165 h 165"/>
                  <a:gd name="T4" fmla="*/ 0 w 167"/>
                  <a:gd name="T5" fmla="*/ 20 h 165"/>
                  <a:gd name="T6" fmla="*/ 0 w 167"/>
                  <a:gd name="T7" fmla="*/ 0 h 165"/>
                  <a:gd name="T8" fmla="*/ 167 w 167"/>
                  <a:gd name="T9" fmla="*/ 165 h 165"/>
                </a:gdLst>
                <a:ahLst/>
                <a:cxnLst>
                  <a:cxn ang="0">
                    <a:pos x="T0" y="T1"/>
                  </a:cxn>
                  <a:cxn ang="0">
                    <a:pos x="T2" y="T3"/>
                  </a:cxn>
                  <a:cxn ang="0">
                    <a:pos x="T4" y="T5"/>
                  </a:cxn>
                  <a:cxn ang="0">
                    <a:pos x="T6" y="T7"/>
                  </a:cxn>
                  <a:cxn ang="0">
                    <a:pos x="T8" y="T9"/>
                  </a:cxn>
                </a:cxnLst>
                <a:rect l="0" t="0" r="r" b="b"/>
                <a:pathLst>
                  <a:path w="167" h="165">
                    <a:moveTo>
                      <a:pt x="167" y="165"/>
                    </a:moveTo>
                    <a:cubicBezTo>
                      <a:pt x="147" y="165"/>
                      <a:pt x="147" y="165"/>
                      <a:pt x="147" y="165"/>
                    </a:cubicBezTo>
                    <a:cubicBezTo>
                      <a:pt x="147" y="85"/>
                      <a:pt x="81" y="20"/>
                      <a:pt x="0" y="20"/>
                    </a:cubicBezTo>
                    <a:cubicBezTo>
                      <a:pt x="0" y="0"/>
                      <a:pt x="0" y="0"/>
                      <a:pt x="0" y="0"/>
                    </a:cubicBezTo>
                    <a:cubicBezTo>
                      <a:pt x="92" y="0"/>
                      <a:pt x="167" y="73"/>
                      <a:pt x="167" y="16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prstClr val="black"/>
                  </a:solidFill>
                  <a:latin typeface="Arial"/>
                </a:endParaRPr>
              </a:p>
            </p:txBody>
          </p:sp>
        </p:grpSp>
        <p:sp>
          <p:nvSpPr>
            <p:cNvPr id="145" name="Oval 144"/>
            <p:cNvSpPr/>
            <p:nvPr/>
          </p:nvSpPr>
          <p:spPr>
            <a:xfrm>
              <a:off x="2817047" y="2573671"/>
              <a:ext cx="87975" cy="852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SG">
                <a:solidFill>
                  <a:prstClr val="white"/>
                </a:solidFill>
                <a:latin typeface="Arial"/>
              </a:endParaRPr>
            </a:p>
          </p:txBody>
        </p:sp>
      </p:grpSp>
      <p:sp>
        <p:nvSpPr>
          <p:cNvPr id="155" name="TextBox 154"/>
          <p:cNvSpPr txBox="1"/>
          <p:nvPr/>
        </p:nvSpPr>
        <p:spPr>
          <a:xfrm>
            <a:off x="2239207" y="3216204"/>
            <a:ext cx="927835" cy="276999"/>
          </a:xfrm>
          <a:prstGeom prst="rect">
            <a:avLst/>
          </a:prstGeom>
          <a:noFill/>
        </p:spPr>
        <p:txBody>
          <a:bodyPr wrap="square" rtlCol="0">
            <a:spAutoFit/>
          </a:bodyPr>
          <a:lstStyle/>
          <a:p>
            <a:pPr algn="ctr" defTabSz="914377"/>
            <a:r>
              <a:rPr lang="en-US" sz="1200" i="1" dirty="0">
                <a:solidFill>
                  <a:prstClr val="black"/>
                </a:solidFill>
                <a:latin typeface="Arial"/>
              </a:rPr>
              <a:t>Customer</a:t>
            </a:r>
            <a:endParaRPr lang="en-SG" sz="1200" i="1" dirty="0">
              <a:solidFill>
                <a:prstClr val="black"/>
              </a:solidFill>
              <a:latin typeface="Arial"/>
            </a:endParaRPr>
          </a:p>
        </p:txBody>
      </p:sp>
      <p:sp>
        <p:nvSpPr>
          <p:cNvPr id="156" name="TextBox 155"/>
          <p:cNvSpPr txBox="1"/>
          <p:nvPr/>
        </p:nvSpPr>
        <p:spPr>
          <a:xfrm>
            <a:off x="1275795" y="3233047"/>
            <a:ext cx="927835" cy="276999"/>
          </a:xfrm>
          <a:prstGeom prst="rect">
            <a:avLst/>
          </a:prstGeom>
          <a:noFill/>
        </p:spPr>
        <p:txBody>
          <a:bodyPr wrap="square" rtlCol="0">
            <a:spAutoFit/>
          </a:bodyPr>
          <a:lstStyle/>
          <a:p>
            <a:pPr algn="ctr" defTabSz="914377"/>
            <a:r>
              <a:rPr lang="en-US" sz="1200" i="1" dirty="0">
                <a:solidFill>
                  <a:prstClr val="black"/>
                </a:solidFill>
                <a:latin typeface="Arial"/>
              </a:rPr>
              <a:t>Telco</a:t>
            </a:r>
            <a:endParaRPr lang="en-SG" sz="1200" i="1" dirty="0">
              <a:solidFill>
                <a:prstClr val="black"/>
              </a:solidFill>
              <a:latin typeface="Arial"/>
            </a:endParaRPr>
          </a:p>
        </p:txBody>
      </p:sp>
      <p:sp>
        <p:nvSpPr>
          <p:cNvPr id="157" name="TextBox 156"/>
          <p:cNvSpPr txBox="1"/>
          <p:nvPr/>
        </p:nvSpPr>
        <p:spPr>
          <a:xfrm>
            <a:off x="340043" y="3216205"/>
            <a:ext cx="927835" cy="276999"/>
          </a:xfrm>
          <a:prstGeom prst="rect">
            <a:avLst/>
          </a:prstGeom>
          <a:noFill/>
        </p:spPr>
        <p:txBody>
          <a:bodyPr wrap="square" rtlCol="0">
            <a:spAutoFit/>
          </a:bodyPr>
          <a:lstStyle/>
          <a:p>
            <a:pPr algn="ctr" defTabSz="914377"/>
            <a:r>
              <a:rPr lang="en-US" sz="1200" i="1" dirty="0">
                <a:solidFill>
                  <a:prstClr val="black"/>
                </a:solidFill>
                <a:latin typeface="Arial"/>
              </a:rPr>
              <a:t>Sensor</a:t>
            </a:r>
          </a:p>
        </p:txBody>
      </p:sp>
      <p:pic>
        <p:nvPicPr>
          <p:cNvPr id="158" name="Picture 2" descr="http://www.brightpointsecurity.com/wp-content/uploads/Splunk-logo.jpg"/>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5478374" y="5500881"/>
            <a:ext cx="906439" cy="34863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http://www.dlt.com/sites/default/files/logos/informatica-logo.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754315" y="1785749"/>
            <a:ext cx="1241147" cy="261295"/>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partnerNet - sas partner badge Gol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0733" y="4904890"/>
            <a:ext cx="1539451" cy="43104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8" descr="https://upload.wikimedia.org/wikipedia/commons/0/0e/Rapidminer_logo.jpg"/>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5442603" y="5959597"/>
            <a:ext cx="1590731" cy="40486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p:cNvPicPr>
            <a:picLocks noChangeAspect="1"/>
          </p:cNvPicPr>
          <p:nvPr/>
        </p:nvPicPr>
        <p:blipFill>
          <a:blip r:embed="rId25"/>
          <a:stretch>
            <a:fillRect/>
          </a:stretch>
        </p:blipFill>
        <p:spPr>
          <a:xfrm>
            <a:off x="3689171" y="2190272"/>
            <a:ext cx="1371435" cy="402397"/>
          </a:xfrm>
          <a:prstGeom prst="rect">
            <a:avLst/>
          </a:prstGeom>
        </p:spPr>
      </p:pic>
      <p:pic>
        <p:nvPicPr>
          <p:cNvPr id="163" name="Picture 16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711503" y="2730174"/>
            <a:ext cx="1326771" cy="409933"/>
          </a:xfrm>
          <a:prstGeom prst="rect">
            <a:avLst/>
          </a:prstGeom>
        </p:spPr>
      </p:pic>
      <p:pic>
        <p:nvPicPr>
          <p:cNvPr id="164" name="Picture 2" descr="partnerNet - sas partner badge Gol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5163" y="3249710"/>
            <a:ext cx="1539451" cy="431047"/>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795541" y="3317803"/>
            <a:ext cx="1022515" cy="321903"/>
          </a:xfrm>
          <a:prstGeom prst="rect">
            <a:avLst/>
          </a:prstGeom>
        </p:spPr>
      </p:pic>
      <p:pic>
        <p:nvPicPr>
          <p:cNvPr id="166" name="Picture 165"/>
          <p:cNvPicPr>
            <a:picLocks noChangeAspect="1"/>
          </p:cNvPicPr>
          <p:nvPr/>
        </p:nvPicPr>
        <p:blipFill>
          <a:blip r:embed="rId28"/>
          <a:stretch>
            <a:fillRect/>
          </a:stretch>
        </p:blipFill>
        <p:spPr>
          <a:xfrm>
            <a:off x="3696850" y="3842965"/>
            <a:ext cx="1356079" cy="431071"/>
          </a:xfrm>
          <a:prstGeom prst="rect">
            <a:avLst/>
          </a:prstGeom>
        </p:spPr>
      </p:pic>
      <p:pic>
        <p:nvPicPr>
          <p:cNvPr id="109" name="Picture 39"/>
          <p:cNvPicPr>
            <a:picLocks noChangeAspect="1" noChangeArrowheads="1"/>
          </p:cNvPicPr>
          <p:nvPr/>
        </p:nvPicPr>
        <p:blipFill rotWithShape="1">
          <a:blip r:embed="rId18">
            <a:extLst>
              <a:ext uri="{28A0092B-C50C-407E-A947-70E740481C1C}">
                <a14:useLocalDpi xmlns:a14="http://schemas.microsoft.com/office/drawing/2010/main"/>
              </a:ext>
            </a:extLst>
          </a:blip>
          <a:srcRect/>
          <a:stretch/>
        </p:blipFill>
        <p:spPr bwMode="auto">
          <a:xfrm>
            <a:off x="3959046" y="4279900"/>
            <a:ext cx="779749" cy="41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40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defTabSz="457189">
              <a:defRPr/>
            </a:pPr>
            <a:fld id="{0500D165-1E99-43B3-AE6A-A838DB078412}" type="slidenum">
              <a:rPr lang="en-SG">
                <a:solidFill>
                  <a:srgbClr val="181818"/>
                </a:solidFill>
                <a:latin typeface="Arial"/>
              </a:rPr>
              <a:pPr defTabSz="457189">
                <a:defRPr/>
              </a:pPr>
              <a:t>6</a:t>
            </a:fld>
            <a:endParaRPr lang="en-SG" dirty="0">
              <a:solidFill>
                <a:srgbClr val="181818"/>
              </a:solidFill>
              <a:latin typeface="Arial"/>
            </a:endParaRPr>
          </a:p>
        </p:txBody>
      </p:sp>
      <p:sp>
        <p:nvSpPr>
          <p:cNvPr id="5" name="Title 3"/>
          <p:cNvSpPr txBox="1">
            <a:spLocks/>
          </p:cNvSpPr>
          <p:nvPr/>
        </p:nvSpPr>
        <p:spPr>
          <a:xfrm>
            <a:off x="346880" y="427798"/>
            <a:ext cx="11540320" cy="656591"/>
          </a:xfrm>
          <a:prstGeom prst="rect">
            <a:avLst/>
          </a:prstGeom>
        </p:spPr>
        <p:txBody>
          <a:bodyPr/>
          <a:lst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defTabSz="1219170"/>
            <a:r>
              <a:rPr lang="en-US" sz="3733" b="1" dirty="0">
                <a:solidFill>
                  <a:srgbClr val="181818"/>
                </a:solidFill>
              </a:rPr>
              <a:t>NCS Value Proposition</a:t>
            </a:r>
          </a:p>
        </p:txBody>
      </p:sp>
      <p:grpSp>
        <p:nvGrpSpPr>
          <p:cNvPr id="3" name="Group 2"/>
          <p:cNvGrpSpPr/>
          <p:nvPr/>
        </p:nvGrpSpPr>
        <p:grpSpPr>
          <a:xfrm>
            <a:off x="443346" y="1531112"/>
            <a:ext cx="11756943" cy="3826659"/>
            <a:chOff x="332509" y="1148334"/>
            <a:chExt cx="8817707" cy="2869994"/>
          </a:xfrm>
        </p:grpSpPr>
        <p:sp>
          <p:nvSpPr>
            <p:cNvPr id="7" name="Shape 559"/>
            <p:cNvSpPr/>
            <p:nvPr/>
          </p:nvSpPr>
          <p:spPr>
            <a:xfrm flipH="1">
              <a:off x="1488733" y="2371911"/>
              <a:ext cx="7661483" cy="1182900"/>
            </a:xfrm>
            <a:custGeom>
              <a:avLst/>
              <a:gdLst>
                <a:gd name="connsiteX0" fmla="*/ 0 w 19318"/>
                <a:gd name="connsiteY0" fmla="*/ 174 h 21600"/>
                <a:gd name="connsiteX1" fmla="*/ 19318 w 19318"/>
                <a:gd name="connsiteY1" fmla="*/ 0 h 21600"/>
                <a:gd name="connsiteX2" fmla="*/ 19318 w 19318"/>
                <a:gd name="connsiteY2" fmla="*/ 21600 h 21600"/>
                <a:gd name="connsiteX3" fmla="*/ 8064 w 19318"/>
                <a:gd name="connsiteY3" fmla="*/ 21600 h 21600"/>
              </a:gdLst>
              <a:ahLst/>
              <a:cxnLst>
                <a:cxn ang="0">
                  <a:pos x="connsiteX0" y="connsiteY0"/>
                </a:cxn>
                <a:cxn ang="0">
                  <a:pos x="connsiteX1" y="connsiteY1"/>
                </a:cxn>
                <a:cxn ang="0">
                  <a:pos x="connsiteX2" y="connsiteY2"/>
                </a:cxn>
                <a:cxn ang="0">
                  <a:pos x="connsiteX3" y="connsiteY3"/>
                </a:cxn>
              </a:cxnLst>
              <a:rect l="l" t="t" r="r" b="b"/>
              <a:pathLst>
                <a:path w="19318" h="21600" extrusionOk="0">
                  <a:moveTo>
                    <a:pt x="0" y="174"/>
                  </a:moveTo>
                  <a:lnTo>
                    <a:pt x="19318" y="0"/>
                  </a:lnTo>
                  <a:lnTo>
                    <a:pt x="19318" y="21600"/>
                  </a:lnTo>
                  <a:lnTo>
                    <a:pt x="8064" y="21600"/>
                  </a:lnTo>
                </a:path>
              </a:pathLst>
            </a:custGeom>
            <a:ln w="25400" cap="rnd">
              <a:solidFill>
                <a:srgbClr val="ACACAC"/>
              </a:solidFill>
              <a:custDash>
                <a:ds d="100000" sp="200000"/>
              </a:custDash>
              <a:round/>
            </a:ln>
          </p:spPr>
          <p:txBody>
            <a:bodyPr lIns="0" tIns="0" rIns="0" bIns="0" anchor="ctr"/>
            <a:lstStyle/>
            <a:p>
              <a:pPr defTabSz="457189">
                <a:defRPr sz="3600"/>
              </a:pPr>
              <a:endParaRPr sz="2400">
                <a:solidFill>
                  <a:srgbClr val="181818"/>
                </a:solidFill>
                <a:latin typeface="Arial"/>
              </a:endParaRPr>
            </a:p>
          </p:txBody>
        </p:sp>
        <p:sp>
          <p:nvSpPr>
            <p:cNvPr id="8" name="Shape 560"/>
            <p:cNvSpPr/>
            <p:nvPr/>
          </p:nvSpPr>
          <p:spPr>
            <a:xfrm flipH="1">
              <a:off x="7081975" y="1913971"/>
              <a:ext cx="931303" cy="9313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39700" cap="flat">
              <a:solidFill>
                <a:schemeClr val="accent4"/>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2600">
                  <a:solidFill>
                    <a:srgbClr val="2F2C25"/>
                  </a:solidFill>
                  <a:latin typeface="Helvetica"/>
                  <a:ea typeface="Helvetica"/>
                  <a:cs typeface="Helvetica"/>
                  <a:sym typeface="Helvetica"/>
                </a:defRPr>
              </a:lvl1pPr>
            </a:lstStyle>
            <a:p>
              <a:pPr defTabSz="457189">
                <a:defRPr sz="1800">
                  <a:solidFill>
                    <a:srgbClr val="000000"/>
                  </a:solidFill>
                </a:defRPr>
              </a:pPr>
              <a:endParaRPr sz="1733" dirty="0">
                <a:solidFill>
                  <a:srgbClr val="000000"/>
                </a:solidFill>
                <a:latin typeface="Arial"/>
                <a:ea typeface="Roboto" panose="02000000000000000000" pitchFamily="2" charset="0"/>
                <a:cs typeface="Roboto" panose="02000000000000000000" pitchFamily="2" charset="0"/>
              </a:endParaRPr>
            </a:p>
          </p:txBody>
        </p:sp>
        <p:sp>
          <p:nvSpPr>
            <p:cNvPr id="9" name="Shape 565"/>
            <p:cNvSpPr/>
            <p:nvPr/>
          </p:nvSpPr>
          <p:spPr>
            <a:xfrm flipH="1">
              <a:off x="3585921" y="1442343"/>
              <a:ext cx="1199128" cy="1199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39700" cap="flat">
              <a:solidFill>
                <a:schemeClr val="accent3"/>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2600">
                  <a:solidFill>
                    <a:srgbClr val="2F2C25"/>
                  </a:solidFill>
                  <a:latin typeface="Helvetica"/>
                  <a:ea typeface="Helvetica"/>
                  <a:cs typeface="Helvetica"/>
                  <a:sym typeface="Helvetica"/>
                </a:defRPr>
              </a:lvl1pPr>
            </a:lstStyle>
            <a:p>
              <a:pPr defTabSz="457189">
                <a:defRPr sz="1800">
                  <a:solidFill>
                    <a:srgbClr val="000000"/>
                  </a:solidFill>
                </a:defRPr>
              </a:pPr>
              <a:endParaRPr sz="1733" dirty="0">
                <a:solidFill>
                  <a:srgbClr val="000000"/>
                </a:solidFill>
                <a:latin typeface="Arial"/>
                <a:ea typeface="Roboto" panose="02000000000000000000" pitchFamily="2" charset="0"/>
                <a:cs typeface="Roboto" panose="02000000000000000000" pitchFamily="2" charset="0"/>
              </a:endParaRPr>
            </a:p>
          </p:txBody>
        </p:sp>
        <p:sp>
          <p:nvSpPr>
            <p:cNvPr id="10" name="Shape 570"/>
            <p:cNvSpPr/>
            <p:nvPr/>
          </p:nvSpPr>
          <p:spPr>
            <a:xfrm flipH="1">
              <a:off x="2444395" y="3132258"/>
              <a:ext cx="845917" cy="8459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39700" cap="flat">
              <a:solidFill>
                <a:schemeClr val="accent6"/>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2600">
                  <a:solidFill>
                    <a:srgbClr val="2F2C25"/>
                  </a:solidFill>
                  <a:latin typeface="Helvetica"/>
                  <a:ea typeface="Helvetica"/>
                  <a:cs typeface="Helvetica"/>
                  <a:sym typeface="Helvetica"/>
                </a:defRPr>
              </a:lvl1pPr>
            </a:lstStyle>
            <a:p>
              <a:pPr defTabSz="457189">
                <a:defRPr sz="1800">
                  <a:solidFill>
                    <a:srgbClr val="000000"/>
                  </a:solidFill>
                </a:defRPr>
              </a:pPr>
              <a:endParaRPr sz="1733" dirty="0">
                <a:solidFill>
                  <a:srgbClr val="000000"/>
                </a:solidFill>
                <a:latin typeface="Arial"/>
                <a:ea typeface="Roboto" panose="02000000000000000000" pitchFamily="2" charset="0"/>
                <a:cs typeface="Roboto" panose="02000000000000000000" pitchFamily="2" charset="0"/>
              </a:endParaRPr>
            </a:p>
          </p:txBody>
        </p:sp>
        <p:sp>
          <p:nvSpPr>
            <p:cNvPr id="11" name="Shape 575"/>
            <p:cNvSpPr/>
            <p:nvPr/>
          </p:nvSpPr>
          <p:spPr>
            <a:xfrm flipH="1">
              <a:off x="5319474" y="2695576"/>
              <a:ext cx="1322752" cy="1322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39700" cap="flat">
              <a:solidFill>
                <a:schemeClr val="accent2"/>
              </a:solidFill>
              <a:prstDash val="solid"/>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2600">
                  <a:solidFill>
                    <a:srgbClr val="2F2C25"/>
                  </a:solidFill>
                  <a:latin typeface="Helvetica"/>
                  <a:ea typeface="Helvetica"/>
                  <a:cs typeface="Helvetica"/>
                  <a:sym typeface="Helvetica"/>
                </a:defRPr>
              </a:lvl1pPr>
            </a:lstStyle>
            <a:p>
              <a:pPr defTabSz="457189">
                <a:defRPr sz="1800">
                  <a:solidFill>
                    <a:srgbClr val="000000"/>
                  </a:solidFill>
                </a:defRPr>
              </a:pPr>
              <a:endParaRPr sz="1733" dirty="0">
                <a:solidFill>
                  <a:srgbClr val="000000"/>
                </a:solidFill>
                <a:latin typeface="Arial"/>
                <a:ea typeface="Roboto" panose="02000000000000000000" pitchFamily="2" charset="0"/>
                <a:cs typeface="Roboto" panose="02000000000000000000" pitchFamily="2" charset="0"/>
              </a:endParaRPr>
            </a:p>
          </p:txBody>
        </p:sp>
        <p:sp>
          <p:nvSpPr>
            <p:cNvPr id="13" name="Shape 580"/>
            <p:cNvSpPr/>
            <p:nvPr/>
          </p:nvSpPr>
          <p:spPr>
            <a:xfrm flipH="1">
              <a:off x="332509" y="1388400"/>
              <a:ext cx="1811879" cy="1799342"/>
            </a:xfrm>
            <a:prstGeom prst="wedgeEllipseCallout">
              <a:avLst>
                <a:gd name="adj1" fmla="val -55070"/>
                <a:gd name="adj2" fmla="val 41374"/>
              </a:avLst>
            </a:prstGeom>
            <a:solidFill>
              <a:schemeClr val="tx2">
                <a:alpha val="87000"/>
              </a:schemeClr>
            </a:solidFill>
            <a:ln w="12700" cap="flat">
              <a:noFill/>
              <a:miter lim="400000"/>
            </a:ln>
            <a:effectLst/>
          </p:spPr>
          <p:txBody>
            <a:bodyPr wrap="square" lIns="0" tIns="0" rIns="0" bIns="0" numCol="1" anchor="ctr">
              <a:noAutofit/>
            </a:bodyPr>
            <a:lstStyle/>
            <a:p>
              <a:pPr defTabSz="457189">
                <a:defRPr sz="3600"/>
              </a:pPr>
              <a:endParaRPr sz="2400">
                <a:solidFill>
                  <a:srgbClr val="181818"/>
                </a:solidFill>
                <a:latin typeface="Arial"/>
              </a:endParaRPr>
            </a:p>
          </p:txBody>
        </p:sp>
        <p:sp>
          <p:nvSpPr>
            <p:cNvPr id="27" name="TextBox 26"/>
            <p:cNvSpPr txBox="1"/>
            <p:nvPr/>
          </p:nvSpPr>
          <p:spPr>
            <a:xfrm>
              <a:off x="510159" y="2322053"/>
              <a:ext cx="1456575" cy="500233"/>
            </a:xfrm>
            <a:prstGeom prst="rect">
              <a:avLst/>
            </a:prstGeom>
            <a:noFill/>
          </p:spPr>
          <p:txBody>
            <a:bodyPr wrap="square" rtlCol="0">
              <a:spAutoFit/>
            </a:bodyPr>
            <a:lstStyle/>
            <a:p>
              <a:pPr algn="ctr" defTabSz="457189"/>
              <a:r>
                <a:rPr lang="en-US" sz="1867" b="1" dirty="0">
                  <a:solidFill>
                    <a:srgbClr val="FFFFFF"/>
                  </a:solidFill>
                  <a:latin typeface="Arial"/>
                  <a:ea typeface="Source Sans Pro" charset="0"/>
                  <a:cs typeface="Source Sans Pro" charset="0"/>
                </a:rPr>
                <a:t>Your Preferred Partner</a:t>
              </a:r>
            </a:p>
          </p:txBody>
        </p:sp>
        <p:sp>
          <p:nvSpPr>
            <p:cNvPr id="24" name="Title 1"/>
            <p:cNvSpPr txBox="1">
              <a:spLocks/>
            </p:cNvSpPr>
            <p:nvPr/>
          </p:nvSpPr>
          <p:spPr>
            <a:xfrm>
              <a:off x="3377591" y="3074681"/>
              <a:ext cx="1407458" cy="457144"/>
            </a:xfrm>
            <a:prstGeom prst="rect">
              <a:avLst/>
            </a:prstGeom>
          </p:spPr>
          <p:txBody>
            <a:bodyPr wrap="square">
              <a:spAutoFit/>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defTabSz="1219170"/>
              <a:r>
                <a:rPr lang="en-US" sz="1867" dirty="0">
                  <a:solidFill>
                    <a:srgbClr val="0099FF"/>
                  </a:solidFill>
                  <a:latin typeface="Arial"/>
                </a:rPr>
                <a:t>INTEGRATED</a:t>
              </a:r>
              <a:br>
                <a:rPr lang="en-US" sz="1867" dirty="0">
                  <a:solidFill>
                    <a:srgbClr val="0099FF"/>
                  </a:solidFill>
                  <a:latin typeface="Arial"/>
                </a:rPr>
              </a:br>
              <a:r>
                <a:rPr lang="en-US" sz="1867" dirty="0">
                  <a:solidFill>
                    <a:srgbClr val="0099FF"/>
                  </a:solidFill>
                  <a:latin typeface="Arial"/>
                </a:rPr>
                <a:t>APPROACH</a:t>
              </a:r>
            </a:p>
          </p:txBody>
        </p:sp>
        <p:sp>
          <p:nvSpPr>
            <p:cNvPr id="30" name="Title 1"/>
            <p:cNvSpPr txBox="1">
              <a:spLocks/>
            </p:cNvSpPr>
            <p:nvPr/>
          </p:nvSpPr>
          <p:spPr>
            <a:xfrm>
              <a:off x="4736573" y="1148334"/>
              <a:ext cx="1593169" cy="457144"/>
            </a:xfrm>
            <a:prstGeom prst="rect">
              <a:avLst/>
            </a:prstGeom>
          </p:spPr>
          <p:txBody>
            <a:bodyPr wrap="square">
              <a:spAutoFit/>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defTabSz="1219170"/>
              <a:r>
                <a:rPr lang="en-US" sz="1867" dirty="0">
                  <a:solidFill>
                    <a:srgbClr val="6C52A2"/>
                  </a:solidFill>
                  <a:latin typeface="Arial"/>
                </a:rPr>
                <a:t>EXPERIENCED RESOURCES</a:t>
              </a:r>
            </a:p>
          </p:txBody>
        </p:sp>
        <p:sp>
          <p:nvSpPr>
            <p:cNvPr id="31" name="Title 1"/>
            <p:cNvSpPr txBox="1">
              <a:spLocks/>
            </p:cNvSpPr>
            <p:nvPr/>
          </p:nvSpPr>
          <p:spPr>
            <a:xfrm>
              <a:off x="6772276" y="3161478"/>
              <a:ext cx="1783957" cy="457144"/>
            </a:xfrm>
            <a:prstGeom prst="rect">
              <a:avLst/>
            </a:prstGeom>
          </p:spPr>
          <p:txBody>
            <a:bodyPr wrap="square">
              <a:spAutoFit/>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defTabSz="1219170"/>
              <a:r>
                <a:rPr lang="en-US" sz="1867" dirty="0">
                  <a:solidFill>
                    <a:srgbClr val="FFCD0C">
                      <a:lumMod val="75000"/>
                    </a:srgbClr>
                  </a:solidFill>
                  <a:latin typeface="Arial"/>
                </a:rPr>
                <a:t>PROVEN METHODOLOGIES</a:t>
              </a:r>
            </a:p>
          </p:txBody>
        </p:sp>
        <p:sp>
          <p:nvSpPr>
            <p:cNvPr id="32" name="Title 1"/>
            <p:cNvSpPr txBox="1">
              <a:spLocks/>
            </p:cNvSpPr>
            <p:nvPr/>
          </p:nvSpPr>
          <p:spPr>
            <a:xfrm>
              <a:off x="7127918" y="1317866"/>
              <a:ext cx="2022298" cy="457144"/>
            </a:xfrm>
            <a:prstGeom prst="rect">
              <a:avLst/>
            </a:prstGeom>
          </p:spPr>
          <p:txBody>
            <a:bodyPr wrap="square">
              <a:spAutoFit/>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defTabSz="1219170"/>
              <a:r>
                <a:rPr lang="en-US" sz="1867" dirty="0">
                  <a:solidFill>
                    <a:srgbClr val="E40230"/>
                  </a:solidFill>
                  <a:latin typeface="Arial"/>
                </a:rPr>
                <a:t>PROVEN</a:t>
              </a:r>
              <a:br>
                <a:rPr lang="en-US" sz="1867" dirty="0">
                  <a:solidFill>
                    <a:srgbClr val="E40230"/>
                  </a:solidFill>
                  <a:latin typeface="Arial"/>
                </a:rPr>
              </a:br>
              <a:r>
                <a:rPr lang="en-US" sz="1867" dirty="0">
                  <a:solidFill>
                    <a:srgbClr val="E40230"/>
                  </a:solidFill>
                  <a:latin typeface="Arial"/>
                </a:rPr>
                <a:t>TRACK RECORD</a:t>
              </a:r>
            </a:p>
          </p:txBody>
        </p:sp>
        <p:pic>
          <p:nvPicPr>
            <p:cNvPr id="29" name="Picture 28" descr="NCS_color.png"/>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705990" y="1900196"/>
              <a:ext cx="1064912" cy="365760"/>
            </a:xfrm>
            <a:prstGeom prst="rect">
              <a:avLst/>
            </a:prstGeom>
            <a:effectLst/>
          </p:spPr>
        </p:pic>
        <p:grpSp>
          <p:nvGrpSpPr>
            <p:cNvPr id="33" name="Group 32"/>
            <p:cNvGrpSpPr/>
            <p:nvPr/>
          </p:nvGrpSpPr>
          <p:grpSpPr>
            <a:xfrm>
              <a:off x="3785718" y="1746152"/>
              <a:ext cx="521588" cy="538974"/>
              <a:chOff x="6465888" y="2859088"/>
              <a:chExt cx="762000" cy="787401"/>
            </a:xfrm>
            <a:solidFill>
              <a:schemeClr val="accent3">
                <a:lumMod val="75000"/>
              </a:schemeClr>
            </a:solidFill>
          </p:grpSpPr>
          <p:sp>
            <p:nvSpPr>
              <p:cNvPr id="34" name="Freeform 14"/>
              <p:cNvSpPr>
                <a:spLocks noEditPoints="1"/>
              </p:cNvSpPr>
              <p:nvPr/>
            </p:nvSpPr>
            <p:spPr bwMode="auto">
              <a:xfrm>
                <a:off x="6627813" y="2859088"/>
                <a:ext cx="438150" cy="550863"/>
              </a:xfrm>
              <a:custGeom>
                <a:avLst/>
                <a:gdLst>
                  <a:gd name="T0" fmla="*/ 32 w 829"/>
                  <a:gd name="T1" fmla="*/ 683 h 1040"/>
                  <a:gd name="T2" fmla="*/ 83 w 829"/>
                  <a:gd name="T3" fmla="*/ 746 h 1040"/>
                  <a:gd name="T4" fmla="*/ 156 w 829"/>
                  <a:gd name="T5" fmla="*/ 896 h 1040"/>
                  <a:gd name="T6" fmla="*/ 157 w 829"/>
                  <a:gd name="T7" fmla="*/ 896 h 1040"/>
                  <a:gd name="T8" fmla="*/ 179 w 829"/>
                  <a:gd name="T9" fmla="*/ 924 h 1040"/>
                  <a:gd name="T10" fmla="*/ 311 w 829"/>
                  <a:gd name="T11" fmla="*/ 1017 h 1040"/>
                  <a:gd name="T12" fmla="*/ 325 w 829"/>
                  <a:gd name="T13" fmla="*/ 1023 h 1040"/>
                  <a:gd name="T14" fmla="*/ 380 w 829"/>
                  <a:gd name="T15" fmla="*/ 1035 h 1040"/>
                  <a:gd name="T16" fmla="*/ 401 w 829"/>
                  <a:gd name="T17" fmla="*/ 1039 h 1040"/>
                  <a:gd name="T18" fmla="*/ 416 w 829"/>
                  <a:gd name="T19" fmla="*/ 1040 h 1040"/>
                  <a:gd name="T20" fmla="*/ 529 w 829"/>
                  <a:gd name="T21" fmla="*/ 1014 h 1040"/>
                  <a:gd name="T22" fmla="*/ 624 w 829"/>
                  <a:gd name="T23" fmla="*/ 945 h 1040"/>
                  <a:gd name="T24" fmla="*/ 738 w 829"/>
                  <a:gd name="T25" fmla="*/ 774 h 1040"/>
                  <a:gd name="T26" fmla="*/ 778 w 829"/>
                  <a:gd name="T27" fmla="*/ 715 h 1040"/>
                  <a:gd name="T28" fmla="*/ 822 w 829"/>
                  <a:gd name="T29" fmla="*/ 611 h 1040"/>
                  <a:gd name="T30" fmla="*/ 819 w 829"/>
                  <a:gd name="T31" fmla="*/ 488 h 1040"/>
                  <a:gd name="T32" fmla="*/ 806 w 829"/>
                  <a:gd name="T33" fmla="*/ 471 h 1040"/>
                  <a:gd name="T34" fmla="*/ 781 w 829"/>
                  <a:gd name="T35" fmla="*/ 250 h 1040"/>
                  <a:gd name="T36" fmla="*/ 663 w 829"/>
                  <a:gd name="T37" fmla="*/ 83 h 1040"/>
                  <a:gd name="T38" fmla="*/ 553 w 829"/>
                  <a:gd name="T39" fmla="*/ 19 h 1040"/>
                  <a:gd name="T40" fmla="*/ 520 w 829"/>
                  <a:gd name="T41" fmla="*/ 10 h 1040"/>
                  <a:gd name="T42" fmla="*/ 426 w 829"/>
                  <a:gd name="T43" fmla="*/ 0 h 1040"/>
                  <a:gd name="T44" fmla="*/ 392 w 829"/>
                  <a:gd name="T45" fmla="*/ 0 h 1040"/>
                  <a:gd name="T46" fmla="*/ 280 w 829"/>
                  <a:gd name="T47" fmla="*/ 18 h 1040"/>
                  <a:gd name="T48" fmla="*/ 256 w 829"/>
                  <a:gd name="T49" fmla="*/ 26 h 1040"/>
                  <a:gd name="T50" fmla="*/ 121 w 829"/>
                  <a:gd name="T51" fmla="*/ 127 h 1040"/>
                  <a:gd name="T52" fmla="*/ 27 w 829"/>
                  <a:gd name="T53" fmla="*/ 329 h 1040"/>
                  <a:gd name="T54" fmla="*/ 22 w 829"/>
                  <a:gd name="T55" fmla="*/ 472 h 1040"/>
                  <a:gd name="T56" fmla="*/ 0 w 829"/>
                  <a:gd name="T57" fmla="*/ 523 h 1040"/>
                  <a:gd name="T58" fmla="*/ 753 w 829"/>
                  <a:gd name="T59" fmla="*/ 596 h 1040"/>
                  <a:gd name="T60" fmla="*/ 704 w 829"/>
                  <a:gd name="T61" fmla="*/ 689 h 1040"/>
                  <a:gd name="T62" fmla="*/ 684 w 829"/>
                  <a:gd name="T63" fmla="*/ 695 h 1040"/>
                  <a:gd name="T64" fmla="*/ 661 w 829"/>
                  <a:gd name="T65" fmla="*/ 777 h 1040"/>
                  <a:gd name="T66" fmla="*/ 598 w 829"/>
                  <a:gd name="T67" fmla="*/ 878 h 1040"/>
                  <a:gd name="T68" fmla="*/ 528 w 829"/>
                  <a:gd name="T69" fmla="*/ 938 h 1040"/>
                  <a:gd name="T70" fmla="*/ 407 w 829"/>
                  <a:gd name="T71" fmla="*/ 971 h 1040"/>
                  <a:gd name="T72" fmla="*/ 281 w 829"/>
                  <a:gd name="T73" fmla="*/ 922 h 1040"/>
                  <a:gd name="T74" fmla="*/ 233 w 829"/>
                  <a:gd name="T75" fmla="*/ 879 h 1040"/>
                  <a:gd name="T76" fmla="*/ 169 w 829"/>
                  <a:gd name="T77" fmla="*/ 778 h 1040"/>
                  <a:gd name="T78" fmla="*/ 145 w 829"/>
                  <a:gd name="T79" fmla="*/ 695 h 1040"/>
                  <a:gd name="T80" fmla="*/ 125 w 829"/>
                  <a:gd name="T81" fmla="*/ 689 h 1040"/>
                  <a:gd name="T82" fmla="*/ 77 w 829"/>
                  <a:gd name="T83" fmla="*/ 596 h 1040"/>
                  <a:gd name="T84" fmla="*/ 76 w 829"/>
                  <a:gd name="T85" fmla="*/ 518 h 1040"/>
                  <a:gd name="T86" fmla="*/ 99 w 829"/>
                  <a:gd name="T87" fmla="*/ 512 h 1040"/>
                  <a:gd name="T88" fmla="*/ 101 w 829"/>
                  <a:gd name="T89" fmla="*/ 512 h 1040"/>
                  <a:gd name="T90" fmla="*/ 132 w 829"/>
                  <a:gd name="T91" fmla="*/ 598 h 1040"/>
                  <a:gd name="T92" fmla="*/ 163 w 829"/>
                  <a:gd name="T93" fmla="*/ 403 h 1040"/>
                  <a:gd name="T94" fmla="*/ 239 w 829"/>
                  <a:gd name="T95" fmla="*/ 332 h 1040"/>
                  <a:gd name="T96" fmla="*/ 394 w 829"/>
                  <a:gd name="T97" fmla="*/ 441 h 1040"/>
                  <a:gd name="T98" fmla="*/ 580 w 829"/>
                  <a:gd name="T99" fmla="*/ 513 h 1040"/>
                  <a:gd name="T100" fmla="*/ 520 w 829"/>
                  <a:gd name="T101" fmla="*/ 391 h 1040"/>
                  <a:gd name="T102" fmla="*/ 687 w 829"/>
                  <a:gd name="T103" fmla="*/ 509 h 1040"/>
                  <a:gd name="T104" fmla="*/ 735 w 829"/>
                  <a:gd name="T105" fmla="*/ 466 h 1040"/>
                  <a:gd name="T106" fmla="*/ 730 w 829"/>
                  <a:gd name="T107" fmla="*/ 512 h 1040"/>
                  <a:gd name="T108" fmla="*/ 754 w 829"/>
                  <a:gd name="T109" fmla="*/ 518 h 1040"/>
                  <a:gd name="T110" fmla="*/ 753 w 829"/>
                  <a:gd name="T111" fmla="*/ 5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9" h="1040">
                    <a:moveTo>
                      <a:pt x="7" y="611"/>
                    </a:moveTo>
                    <a:lnTo>
                      <a:pt x="14" y="639"/>
                    </a:lnTo>
                    <a:lnTo>
                      <a:pt x="32" y="683"/>
                    </a:lnTo>
                    <a:lnTo>
                      <a:pt x="51" y="715"/>
                    </a:lnTo>
                    <a:lnTo>
                      <a:pt x="72" y="737"/>
                    </a:lnTo>
                    <a:lnTo>
                      <a:pt x="83" y="746"/>
                    </a:lnTo>
                    <a:lnTo>
                      <a:pt x="92" y="776"/>
                    </a:lnTo>
                    <a:lnTo>
                      <a:pt x="127" y="852"/>
                    </a:lnTo>
                    <a:lnTo>
                      <a:pt x="156" y="896"/>
                    </a:lnTo>
                    <a:lnTo>
                      <a:pt x="156" y="896"/>
                    </a:lnTo>
                    <a:lnTo>
                      <a:pt x="157" y="896"/>
                    </a:lnTo>
                    <a:lnTo>
                      <a:pt x="157" y="896"/>
                    </a:lnTo>
                    <a:lnTo>
                      <a:pt x="161" y="901"/>
                    </a:lnTo>
                    <a:lnTo>
                      <a:pt x="163" y="907"/>
                    </a:lnTo>
                    <a:lnTo>
                      <a:pt x="179" y="924"/>
                    </a:lnTo>
                    <a:lnTo>
                      <a:pt x="238" y="975"/>
                    </a:lnTo>
                    <a:lnTo>
                      <a:pt x="270" y="998"/>
                    </a:lnTo>
                    <a:lnTo>
                      <a:pt x="311" y="1017"/>
                    </a:lnTo>
                    <a:lnTo>
                      <a:pt x="311" y="1017"/>
                    </a:lnTo>
                    <a:lnTo>
                      <a:pt x="311" y="1017"/>
                    </a:lnTo>
                    <a:lnTo>
                      <a:pt x="325" y="1023"/>
                    </a:lnTo>
                    <a:lnTo>
                      <a:pt x="339" y="1027"/>
                    </a:lnTo>
                    <a:lnTo>
                      <a:pt x="361" y="1032"/>
                    </a:lnTo>
                    <a:lnTo>
                      <a:pt x="380" y="1035"/>
                    </a:lnTo>
                    <a:lnTo>
                      <a:pt x="388" y="1038"/>
                    </a:lnTo>
                    <a:lnTo>
                      <a:pt x="398" y="1039"/>
                    </a:lnTo>
                    <a:lnTo>
                      <a:pt x="401" y="1039"/>
                    </a:lnTo>
                    <a:lnTo>
                      <a:pt x="405" y="1039"/>
                    </a:lnTo>
                    <a:lnTo>
                      <a:pt x="410" y="1039"/>
                    </a:lnTo>
                    <a:lnTo>
                      <a:pt x="416" y="1040"/>
                    </a:lnTo>
                    <a:lnTo>
                      <a:pt x="438" y="1039"/>
                    </a:lnTo>
                    <a:lnTo>
                      <a:pt x="484" y="1031"/>
                    </a:lnTo>
                    <a:lnTo>
                      <a:pt x="529" y="1014"/>
                    </a:lnTo>
                    <a:lnTo>
                      <a:pt x="573" y="989"/>
                    </a:lnTo>
                    <a:lnTo>
                      <a:pt x="594" y="972"/>
                    </a:lnTo>
                    <a:lnTo>
                      <a:pt x="624" y="945"/>
                    </a:lnTo>
                    <a:lnTo>
                      <a:pt x="680" y="885"/>
                    </a:lnTo>
                    <a:lnTo>
                      <a:pt x="706" y="846"/>
                    </a:lnTo>
                    <a:lnTo>
                      <a:pt x="738" y="774"/>
                    </a:lnTo>
                    <a:lnTo>
                      <a:pt x="747" y="746"/>
                    </a:lnTo>
                    <a:lnTo>
                      <a:pt x="758" y="737"/>
                    </a:lnTo>
                    <a:lnTo>
                      <a:pt x="778" y="715"/>
                    </a:lnTo>
                    <a:lnTo>
                      <a:pt x="798" y="683"/>
                    </a:lnTo>
                    <a:lnTo>
                      <a:pt x="815" y="639"/>
                    </a:lnTo>
                    <a:lnTo>
                      <a:pt x="822" y="611"/>
                    </a:lnTo>
                    <a:lnTo>
                      <a:pt x="829" y="578"/>
                    </a:lnTo>
                    <a:lnTo>
                      <a:pt x="829" y="523"/>
                    </a:lnTo>
                    <a:lnTo>
                      <a:pt x="819" y="488"/>
                    </a:lnTo>
                    <a:lnTo>
                      <a:pt x="809" y="474"/>
                    </a:lnTo>
                    <a:lnTo>
                      <a:pt x="808" y="472"/>
                    </a:lnTo>
                    <a:lnTo>
                      <a:pt x="806" y="471"/>
                    </a:lnTo>
                    <a:lnTo>
                      <a:pt x="810" y="421"/>
                    </a:lnTo>
                    <a:lnTo>
                      <a:pt x="803" y="329"/>
                    </a:lnTo>
                    <a:lnTo>
                      <a:pt x="781" y="250"/>
                    </a:lnTo>
                    <a:lnTo>
                      <a:pt x="749" y="183"/>
                    </a:lnTo>
                    <a:lnTo>
                      <a:pt x="709" y="127"/>
                    </a:lnTo>
                    <a:lnTo>
                      <a:pt x="663" y="83"/>
                    </a:lnTo>
                    <a:lnTo>
                      <a:pt x="617" y="50"/>
                    </a:lnTo>
                    <a:lnTo>
                      <a:pt x="573" y="26"/>
                    </a:lnTo>
                    <a:lnTo>
                      <a:pt x="553" y="19"/>
                    </a:lnTo>
                    <a:lnTo>
                      <a:pt x="551" y="18"/>
                    </a:lnTo>
                    <a:lnTo>
                      <a:pt x="550" y="18"/>
                    </a:lnTo>
                    <a:lnTo>
                      <a:pt x="520" y="10"/>
                    </a:lnTo>
                    <a:lnTo>
                      <a:pt x="464" y="1"/>
                    </a:lnTo>
                    <a:lnTo>
                      <a:pt x="438" y="0"/>
                    </a:lnTo>
                    <a:lnTo>
                      <a:pt x="426" y="0"/>
                    </a:lnTo>
                    <a:lnTo>
                      <a:pt x="414" y="1"/>
                    </a:lnTo>
                    <a:lnTo>
                      <a:pt x="404" y="0"/>
                    </a:lnTo>
                    <a:lnTo>
                      <a:pt x="392" y="0"/>
                    </a:lnTo>
                    <a:lnTo>
                      <a:pt x="364" y="1"/>
                    </a:lnTo>
                    <a:lnTo>
                      <a:pt x="308" y="10"/>
                    </a:lnTo>
                    <a:lnTo>
                      <a:pt x="280" y="18"/>
                    </a:lnTo>
                    <a:lnTo>
                      <a:pt x="277" y="18"/>
                    </a:lnTo>
                    <a:lnTo>
                      <a:pt x="276" y="19"/>
                    </a:lnTo>
                    <a:lnTo>
                      <a:pt x="256" y="26"/>
                    </a:lnTo>
                    <a:lnTo>
                      <a:pt x="212" y="50"/>
                    </a:lnTo>
                    <a:lnTo>
                      <a:pt x="165" y="83"/>
                    </a:lnTo>
                    <a:lnTo>
                      <a:pt x="121" y="127"/>
                    </a:lnTo>
                    <a:lnTo>
                      <a:pt x="81" y="183"/>
                    </a:lnTo>
                    <a:lnTo>
                      <a:pt x="49" y="250"/>
                    </a:lnTo>
                    <a:lnTo>
                      <a:pt x="27" y="329"/>
                    </a:lnTo>
                    <a:lnTo>
                      <a:pt x="20" y="421"/>
                    </a:lnTo>
                    <a:lnTo>
                      <a:pt x="24" y="471"/>
                    </a:lnTo>
                    <a:lnTo>
                      <a:pt x="22" y="472"/>
                    </a:lnTo>
                    <a:lnTo>
                      <a:pt x="21" y="474"/>
                    </a:lnTo>
                    <a:lnTo>
                      <a:pt x="11" y="488"/>
                    </a:lnTo>
                    <a:lnTo>
                      <a:pt x="0" y="523"/>
                    </a:lnTo>
                    <a:lnTo>
                      <a:pt x="0" y="578"/>
                    </a:lnTo>
                    <a:lnTo>
                      <a:pt x="7" y="611"/>
                    </a:lnTo>
                    <a:close/>
                    <a:moveTo>
                      <a:pt x="753" y="596"/>
                    </a:moveTo>
                    <a:lnTo>
                      <a:pt x="744" y="628"/>
                    </a:lnTo>
                    <a:lnTo>
                      <a:pt x="724" y="668"/>
                    </a:lnTo>
                    <a:lnTo>
                      <a:pt x="704" y="689"/>
                    </a:lnTo>
                    <a:lnTo>
                      <a:pt x="690" y="695"/>
                    </a:lnTo>
                    <a:lnTo>
                      <a:pt x="685" y="695"/>
                    </a:lnTo>
                    <a:lnTo>
                      <a:pt x="684" y="695"/>
                    </a:lnTo>
                    <a:lnTo>
                      <a:pt x="684" y="695"/>
                    </a:lnTo>
                    <a:lnTo>
                      <a:pt x="682" y="705"/>
                    </a:lnTo>
                    <a:lnTo>
                      <a:pt x="661" y="777"/>
                    </a:lnTo>
                    <a:lnTo>
                      <a:pt x="626" y="841"/>
                    </a:lnTo>
                    <a:lnTo>
                      <a:pt x="598" y="877"/>
                    </a:lnTo>
                    <a:lnTo>
                      <a:pt x="598" y="878"/>
                    </a:lnTo>
                    <a:lnTo>
                      <a:pt x="598" y="879"/>
                    </a:lnTo>
                    <a:lnTo>
                      <a:pt x="574" y="902"/>
                    </a:lnTo>
                    <a:lnTo>
                      <a:pt x="528" y="938"/>
                    </a:lnTo>
                    <a:lnTo>
                      <a:pt x="479" y="960"/>
                    </a:lnTo>
                    <a:lnTo>
                      <a:pt x="431" y="971"/>
                    </a:lnTo>
                    <a:lnTo>
                      <a:pt x="407" y="971"/>
                    </a:lnTo>
                    <a:lnTo>
                      <a:pt x="377" y="969"/>
                    </a:lnTo>
                    <a:lnTo>
                      <a:pt x="325" y="950"/>
                    </a:lnTo>
                    <a:lnTo>
                      <a:pt x="281" y="922"/>
                    </a:lnTo>
                    <a:lnTo>
                      <a:pt x="246" y="894"/>
                    </a:lnTo>
                    <a:lnTo>
                      <a:pt x="233" y="880"/>
                    </a:lnTo>
                    <a:lnTo>
                      <a:pt x="233" y="879"/>
                    </a:lnTo>
                    <a:lnTo>
                      <a:pt x="233" y="878"/>
                    </a:lnTo>
                    <a:lnTo>
                      <a:pt x="205" y="843"/>
                    </a:lnTo>
                    <a:lnTo>
                      <a:pt x="169" y="778"/>
                    </a:lnTo>
                    <a:lnTo>
                      <a:pt x="146" y="705"/>
                    </a:lnTo>
                    <a:lnTo>
                      <a:pt x="146" y="695"/>
                    </a:lnTo>
                    <a:lnTo>
                      <a:pt x="145" y="695"/>
                    </a:lnTo>
                    <a:lnTo>
                      <a:pt x="144" y="695"/>
                    </a:lnTo>
                    <a:lnTo>
                      <a:pt x="140" y="695"/>
                    </a:lnTo>
                    <a:lnTo>
                      <a:pt x="125" y="689"/>
                    </a:lnTo>
                    <a:lnTo>
                      <a:pt x="106" y="668"/>
                    </a:lnTo>
                    <a:lnTo>
                      <a:pt x="86" y="628"/>
                    </a:lnTo>
                    <a:lnTo>
                      <a:pt x="77" y="596"/>
                    </a:lnTo>
                    <a:lnTo>
                      <a:pt x="71" y="571"/>
                    </a:lnTo>
                    <a:lnTo>
                      <a:pt x="70" y="536"/>
                    </a:lnTo>
                    <a:lnTo>
                      <a:pt x="76" y="518"/>
                    </a:lnTo>
                    <a:lnTo>
                      <a:pt x="86" y="512"/>
                    </a:lnTo>
                    <a:lnTo>
                      <a:pt x="90" y="511"/>
                    </a:lnTo>
                    <a:lnTo>
                      <a:pt x="99" y="512"/>
                    </a:lnTo>
                    <a:lnTo>
                      <a:pt x="101" y="513"/>
                    </a:lnTo>
                    <a:lnTo>
                      <a:pt x="101" y="513"/>
                    </a:lnTo>
                    <a:lnTo>
                      <a:pt x="101" y="512"/>
                    </a:lnTo>
                    <a:lnTo>
                      <a:pt x="103" y="515"/>
                    </a:lnTo>
                    <a:lnTo>
                      <a:pt x="133" y="605"/>
                    </a:lnTo>
                    <a:lnTo>
                      <a:pt x="132" y="598"/>
                    </a:lnTo>
                    <a:lnTo>
                      <a:pt x="133" y="524"/>
                    </a:lnTo>
                    <a:lnTo>
                      <a:pt x="146" y="450"/>
                    </a:lnTo>
                    <a:lnTo>
                      <a:pt x="163" y="403"/>
                    </a:lnTo>
                    <a:lnTo>
                      <a:pt x="189" y="362"/>
                    </a:lnTo>
                    <a:lnTo>
                      <a:pt x="217" y="341"/>
                    </a:lnTo>
                    <a:lnTo>
                      <a:pt x="239" y="332"/>
                    </a:lnTo>
                    <a:lnTo>
                      <a:pt x="251" y="330"/>
                    </a:lnTo>
                    <a:lnTo>
                      <a:pt x="270" y="349"/>
                    </a:lnTo>
                    <a:lnTo>
                      <a:pt x="394" y="441"/>
                    </a:lnTo>
                    <a:lnTo>
                      <a:pt x="481" y="485"/>
                    </a:lnTo>
                    <a:lnTo>
                      <a:pt x="545" y="506"/>
                    </a:lnTo>
                    <a:lnTo>
                      <a:pt x="580" y="513"/>
                    </a:lnTo>
                    <a:lnTo>
                      <a:pt x="560" y="478"/>
                    </a:lnTo>
                    <a:lnTo>
                      <a:pt x="507" y="375"/>
                    </a:lnTo>
                    <a:lnTo>
                      <a:pt x="520" y="391"/>
                    </a:lnTo>
                    <a:lnTo>
                      <a:pt x="601" y="461"/>
                    </a:lnTo>
                    <a:lnTo>
                      <a:pt x="653" y="493"/>
                    </a:lnTo>
                    <a:lnTo>
                      <a:pt x="687" y="509"/>
                    </a:lnTo>
                    <a:lnTo>
                      <a:pt x="705" y="513"/>
                    </a:lnTo>
                    <a:lnTo>
                      <a:pt x="712" y="504"/>
                    </a:lnTo>
                    <a:lnTo>
                      <a:pt x="735" y="466"/>
                    </a:lnTo>
                    <a:lnTo>
                      <a:pt x="732" y="490"/>
                    </a:lnTo>
                    <a:lnTo>
                      <a:pt x="728" y="513"/>
                    </a:lnTo>
                    <a:lnTo>
                      <a:pt x="730" y="512"/>
                    </a:lnTo>
                    <a:lnTo>
                      <a:pt x="738" y="511"/>
                    </a:lnTo>
                    <a:lnTo>
                      <a:pt x="744" y="512"/>
                    </a:lnTo>
                    <a:lnTo>
                      <a:pt x="754" y="518"/>
                    </a:lnTo>
                    <a:lnTo>
                      <a:pt x="760" y="536"/>
                    </a:lnTo>
                    <a:lnTo>
                      <a:pt x="758" y="571"/>
                    </a:lnTo>
                    <a:lnTo>
                      <a:pt x="753" y="596"/>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35" name="Freeform 15"/>
              <p:cNvSpPr>
                <a:spLocks/>
              </p:cNvSpPr>
              <p:nvPr/>
            </p:nvSpPr>
            <p:spPr bwMode="auto">
              <a:xfrm>
                <a:off x="6465888" y="3387726"/>
                <a:ext cx="762000" cy="258763"/>
              </a:xfrm>
              <a:custGeom>
                <a:avLst/>
                <a:gdLst>
                  <a:gd name="T0" fmla="*/ 1422 w 1441"/>
                  <a:gd name="T1" fmla="*/ 255 h 491"/>
                  <a:gd name="T2" fmla="*/ 1363 w 1441"/>
                  <a:gd name="T3" fmla="*/ 161 h 491"/>
                  <a:gd name="T4" fmla="*/ 1276 w 1441"/>
                  <a:gd name="T5" fmla="*/ 92 h 491"/>
                  <a:gd name="T6" fmla="*/ 1171 w 1441"/>
                  <a:gd name="T7" fmla="*/ 59 h 491"/>
                  <a:gd name="T8" fmla="*/ 1003 w 1441"/>
                  <a:gd name="T9" fmla="*/ 15 h 491"/>
                  <a:gd name="T10" fmla="*/ 798 w 1441"/>
                  <a:gd name="T11" fmla="*/ 292 h 491"/>
                  <a:gd name="T12" fmla="*/ 783 w 1441"/>
                  <a:gd name="T13" fmla="*/ 171 h 491"/>
                  <a:gd name="T14" fmla="*/ 815 w 1441"/>
                  <a:gd name="T15" fmla="*/ 129 h 491"/>
                  <a:gd name="T16" fmla="*/ 823 w 1441"/>
                  <a:gd name="T17" fmla="*/ 90 h 491"/>
                  <a:gd name="T18" fmla="*/ 822 w 1441"/>
                  <a:gd name="T19" fmla="*/ 77 h 491"/>
                  <a:gd name="T20" fmla="*/ 748 w 1441"/>
                  <a:gd name="T21" fmla="*/ 90 h 491"/>
                  <a:gd name="T22" fmla="*/ 694 w 1441"/>
                  <a:gd name="T23" fmla="*/ 90 h 491"/>
                  <a:gd name="T24" fmla="*/ 619 w 1441"/>
                  <a:gd name="T25" fmla="*/ 77 h 491"/>
                  <a:gd name="T26" fmla="*/ 618 w 1441"/>
                  <a:gd name="T27" fmla="*/ 90 h 491"/>
                  <a:gd name="T28" fmla="*/ 626 w 1441"/>
                  <a:gd name="T29" fmla="*/ 129 h 491"/>
                  <a:gd name="T30" fmla="*/ 659 w 1441"/>
                  <a:gd name="T31" fmla="*/ 171 h 491"/>
                  <a:gd name="T32" fmla="*/ 643 w 1441"/>
                  <a:gd name="T33" fmla="*/ 292 h 491"/>
                  <a:gd name="T34" fmla="*/ 437 w 1441"/>
                  <a:gd name="T35" fmla="*/ 15 h 491"/>
                  <a:gd name="T36" fmla="*/ 270 w 1441"/>
                  <a:gd name="T37" fmla="*/ 59 h 491"/>
                  <a:gd name="T38" fmla="*/ 165 w 1441"/>
                  <a:gd name="T39" fmla="*/ 92 h 491"/>
                  <a:gd name="T40" fmla="*/ 78 w 1441"/>
                  <a:gd name="T41" fmla="*/ 161 h 491"/>
                  <a:gd name="T42" fmla="*/ 19 w 1441"/>
                  <a:gd name="T43" fmla="*/ 255 h 491"/>
                  <a:gd name="T44" fmla="*/ 0 w 1441"/>
                  <a:gd name="T45" fmla="*/ 309 h 491"/>
                  <a:gd name="T46" fmla="*/ 17 w 1441"/>
                  <a:gd name="T47" fmla="*/ 374 h 491"/>
                  <a:gd name="T48" fmla="*/ 82 w 1441"/>
                  <a:gd name="T49" fmla="*/ 421 h 491"/>
                  <a:gd name="T50" fmla="*/ 238 w 1441"/>
                  <a:gd name="T51" fmla="*/ 463 h 491"/>
                  <a:gd name="T52" fmla="*/ 612 w 1441"/>
                  <a:gd name="T53" fmla="*/ 490 h 491"/>
                  <a:gd name="T54" fmla="*/ 829 w 1441"/>
                  <a:gd name="T55" fmla="*/ 490 h 491"/>
                  <a:gd name="T56" fmla="*/ 1203 w 1441"/>
                  <a:gd name="T57" fmla="*/ 463 h 491"/>
                  <a:gd name="T58" fmla="*/ 1359 w 1441"/>
                  <a:gd name="T59" fmla="*/ 421 h 491"/>
                  <a:gd name="T60" fmla="*/ 1425 w 1441"/>
                  <a:gd name="T61" fmla="*/ 374 h 491"/>
                  <a:gd name="T62" fmla="*/ 1441 w 1441"/>
                  <a:gd name="T63" fmla="*/ 30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1" h="491">
                    <a:moveTo>
                      <a:pt x="1435" y="287"/>
                    </a:moveTo>
                    <a:lnTo>
                      <a:pt x="1422" y="255"/>
                    </a:lnTo>
                    <a:lnTo>
                      <a:pt x="1394" y="203"/>
                    </a:lnTo>
                    <a:lnTo>
                      <a:pt x="1363" y="161"/>
                    </a:lnTo>
                    <a:lnTo>
                      <a:pt x="1329" y="128"/>
                    </a:lnTo>
                    <a:lnTo>
                      <a:pt x="1276" y="92"/>
                    </a:lnTo>
                    <a:lnTo>
                      <a:pt x="1204" y="66"/>
                    </a:lnTo>
                    <a:lnTo>
                      <a:pt x="1171" y="59"/>
                    </a:lnTo>
                    <a:lnTo>
                      <a:pt x="1113" y="48"/>
                    </a:lnTo>
                    <a:lnTo>
                      <a:pt x="1003" y="15"/>
                    </a:lnTo>
                    <a:lnTo>
                      <a:pt x="972" y="0"/>
                    </a:lnTo>
                    <a:lnTo>
                      <a:pt x="798" y="292"/>
                    </a:lnTo>
                    <a:lnTo>
                      <a:pt x="772" y="178"/>
                    </a:lnTo>
                    <a:lnTo>
                      <a:pt x="783" y="171"/>
                    </a:lnTo>
                    <a:lnTo>
                      <a:pt x="802" y="152"/>
                    </a:lnTo>
                    <a:lnTo>
                      <a:pt x="815" y="129"/>
                    </a:lnTo>
                    <a:lnTo>
                      <a:pt x="822" y="103"/>
                    </a:lnTo>
                    <a:lnTo>
                      <a:pt x="823" y="90"/>
                    </a:lnTo>
                    <a:lnTo>
                      <a:pt x="823" y="83"/>
                    </a:lnTo>
                    <a:lnTo>
                      <a:pt x="822" y="77"/>
                    </a:lnTo>
                    <a:lnTo>
                      <a:pt x="798" y="83"/>
                    </a:lnTo>
                    <a:lnTo>
                      <a:pt x="748" y="90"/>
                    </a:lnTo>
                    <a:lnTo>
                      <a:pt x="722" y="91"/>
                    </a:lnTo>
                    <a:lnTo>
                      <a:pt x="694" y="90"/>
                    </a:lnTo>
                    <a:lnTo>
                      <a:pt x="643" y="83"/>
                    </a:lnTo>
                    <a:lnTo>
                      <a:pt x="619" y="77"/>
                    </a:lnTo>
                    <a:lnTo>
                      <a:pt x="618" y="83"/>
                    </a:lnTo>
                    <a:lnTo>
                      <a:pt x="618" y="90"/>
                    </a:lnTo>
                    <a:lnTo>
                      <a:pt x="619" y="103"/>
                    </a:lnTo>
                    <a:lnTo>
                      <a:pt x="626" y="129"/>
                    </a:lnTo>
                    <a:lnTo>
                      <a:pt x="640" y="152"/>
                    </a:lnTo>
                    <a:lnTo>
                      <a:pt x="659" y="171"/>
                    </a:lnTo>
                    <a:lnTo>
                      <a:pt x="669" y="178"/>
                    </a:lnTo>
                    <a:lnTo>
                      <a:pt x="643" y="292"/>
                    </a:lnTo>
                    <a:lnTo>
                      <a:pt x="469" y="0"/>
                    </a:lnTo>
                    <a:lnTo>
                      <a:pt x="437" y="15"/>
                    </a:lnTo>
                    <a:lnTo>
                      <a:pt x="329" y="48"/>
                    </a:lnTo>
                    <a:lnTo>
                      <a:pt x="270" y="59"/>
                    </a:lnTo>
                    <a:lnTo>
                      <a:pt x="237" y="66"/>
                    </a:lnTo>
                    <a:lnTo>
                      <a:pt x="165" y="92"/>
                    </a:lnTo>
                    <a:lnTo>
                      <a:pt x="112" y="128"/>
                    </a:lnTo>
                    <a:lnTo>
                      <a:pt x="78" y="161"/>
                    </a:lnTo>
                    <a:lnTo>
                      <a:pt x="47" y="203"/>
                    </a:lnTo>
                    <a:lnTo>
                      <a:pt x="19" y="255"/>
                    </a:lnTo>
                    <a:lnTo>
                      <a:pt x="6" y="287"/>
                    </a:lnTo>
                    <a:lnTo>
                      <a:pt x="0" y="309"/>
                    </a:lnTo>
                    <a:lnTo>
                      <a:pt x="6" y="354"/>
                    </a:lnTo>
                    <a:lnTo>
                      <a:pt x="17" y="374"/>
                    </a:lnTo>
                    <a:lnTo>
                      <a:pt x="32" y="391"/>
                    </a:lnTo>
                    <a:lnTo>
                      <a:pt x="82" y="421"/>
                    </a:lnTo>
                    <a:lnTo>
                      <a:pt x="152" y="445"/>
                    </a:lnTo>
                    <a:lnTo>
                      <a:pt x="238" y="463"/>
                    </a:lnTo>
                    <a:lnTo>
                      <a:pt x="389" y="480"/>
                    </a:lnTo>
                    <a:lnTo>
                      <a:pt x="612" y="490"/>
                    </a:lnTo>
                    <a:lnTo>
                      <a:pt x="721" y="491"/>
                    </a:lnTo>
                    <a:lnTo>
                      <a:pt x="829" y="490"/>
                    </a:lnTo>
                    <a:lnTo>
                      <a:pt x="1052" y="480"/>
                    </a:lnTo>
                    <a:lnTo>
                      <a:pt x="1203" y="463"/>
                    </a:lnTo>
                    <a:lnTo>
                      <a:pt x="1289" y="445"/>
                    </a:lnTo>
                    <a:lnTo>
                      <a:pt x="1359" y="421"/>
                    </a:lnTo>
                    <a:lnTo>
                      <a:pt x="1409" y="391"/>
                    </a:lnTo>
                    <a:lnTo>
                      <a:pt x="1425" y="374"/>
                    </a:lnTo>
                    <a:lnTo>
                      <a:pt x="1435" y="354"/>
                    </a:lnTo>
                    <a:lnTo>
                      <a:pt x="1441" y="309"/>
                    </a:lnTo>
                    <a:lnTo>
                      <a:pt x="1435" y="287"/>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grpSp>
        <p:grpSp>
          <p:nvGrpSpPr>
            <p:cNvPr id="39" name="Group 38"/>
            <p:cNvGrpSpPr>
              <a:grpSpLocks noChangeAspect="1"/>
            </p:cNvGrpSpPr>
            <p:nvPr/>
          </p:nvGrpSpPr>
          <p:grpSpPr>
            <a:xfrm>
              <a:off x="5689662" y="2959878"/>
              <a:ext cx="640080" cy="744662"/>
              <a:chOff x="3062288" y="4473576"/>
              <a:chExt cx="806450" cy="938213"/>
            </a:xfrm>
            <a:solidFill>
              <a:schemeClr val="accent2">
                <a:lumMod val="75000"/>
              </a:schemeClr>
            </a:solidFill>
          </p:grpSpPr>
          <p:sp>
            <p:nvSpPr>
              <p:cNvPr id="40" name="Freeform 39"/>
              <p:cNvSpPr>
                <a:spLocks/>
              </p:cNvSpPr>
              <p:nvPr/>
            </p:nvSpPr>
            <p:spPr bwMode="auto">
              <a:xfrm>
                <a:off x="3398838" y="5008563"/>
                <a:ext cx="44450" cy="14288"/>
              </a:xfrm>
              <a:custGeom>
                <a:avLst/>
                <a:gdLst>
                  <a:gd name="T0" fmla="*/ 43 w 84"/>
                  <a:gd name="T1" fmla="*/ 29 h 29"/>
                  <a:gd name="T2" fmla="*/ 57 w 84"/>
                  <a:gd name="T3" fmla="*/ 27 h 29"/>
                  <a:gd name="T4" fmla="*/ 82 w 84"/>
                  <a:gd name="T5" fmla="*/ 11 h 29"/>
                  <a:gd name="T6" fmla="*/ 84 w 84"/>
                  <a:gd name="T7" fmla="*/ 0 h 29"/>
                  <a:gd name="T8" fmla="*/ 0 w 84"/>
                  <a:gd name="T9" fmla="*/ 0 h 29"/>
                  <a:gd name="T10" fmla="*/ 2 w 84"/>
                  <a:gd name="T11" fmla="*/ 11 h 29"/>
                  <a:gd name="T12" fmla="*/ 27 w 84"/>
                  <a:gd name="T13" fmla="*/ 27 h 29"/>
                  <a:gd name="T14" fmla="*/ 43 w 8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29">
                    <a:moveTo>
                      <a:pt x="43" y="29"/>
                    </a:moveTo>
                    <a:lnTo>
                      <a:pt x="57" y="27"/>
                    </a:lnTo>
                    <a:lnTo>
                      <a:pt x="82" y="11"/>
                    </a:lnTo>
                    <a:lnTo>
                      <a:pt x="84" y="0"/>
                    </a:lnTo>
                    <a:lnTo>
                      <a:pt x="0" y="0"/>
                    </a:lnTo>
                    <a:lnTo>
                      <a:pt x="2" y="11"/>
                    </a:lnTo>
                    <a:lnTo>
                      <a:pt x="27" y="27"/>
                    </a:lnTo>
                    <a:lnTo>
                      <a:pt x="43" y="29"/>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1" name="Freeform 40"/>
              <p:cNvSpPr>
                <a:spLocks/>
              </p:cNvSpPr>
              <p:nvPr/>
            </p:nvSpPr>
            <p:spPr bwMode="auto">
              <a:xfrm>
                <a:off x="3249613" y="4625976"/>
                <a:ext cx="92075" cy="101600"/>
              </a:xfrm>
              <a:custGeom>
                <a:avLst/>
                <a:gdLst>
                  <a:gd name="T0" fmla="*/ 35 w 175"/>
                  <a:gd name="T1" fmla="*/ 10 h 192"/>
                  <a:gd name="T2" fmla="*/ 26 w 175"/>
                  <a:gd name="T3" fmla="*/ 1 h 192"/>
                  <a:gd name="T4" fmla="*/ 10 w 175"/>
                  <a:gd name="T5" fmla="*/ 0 h 192"/>
                  <a:gd name="T6" fmla="*/ 0 w 175"/>
                  <a:gd name="T7" fmla="*/ 9 h 192"/>
                  <a:gd name="T8" fmla="*/ 0 w 175"/>
                  <a:gd name="T9" fmla="*/ 24 h 192"/>
                  <a:gd name="T10" fmla="*/ 8 w 175"/>
                  <a:gd name="T11" fmla="*/ 34 h 192"/>
                  <a:gd name="T12" fmla="*/ 80 w 175"/>
                  <a:gd name="T13" fmla="*/ 117 h 192"/>
                  <a:gd name="T14" fmla="*/ 147 w 175"/>
                  <a:gd name="T15" fmla="*/ 192 h 192"/>
                  <a:gd name="T16" fmla="*/ 175 w 175"/>
                  <a:gd name="T17" fmla="*/ 167 h 192"/>
                  <a:gd name="T18" fmla="*/ 107 w 175"/>
                  <a:gd name="T19" fmla="*/ 92 h 192"/>
                  <a:gd name="T20" fmla="*/ 35 w 175"/>
                  <a:gd name="T21"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192">
                    <a:moveTo>
                      <a:pt x="35" y="10"/>
                    </a:moveTo>
                    <a:lnTo>
                      <a:pt x="26" y="1"/>
                    </a:lnTo>
                    <a:lnTo>
                      <a:pt x="10" y="0"/>
                    </a:lnTo>
                    <a:lnTo>
                      <a:pt x="0" y="9"/>
                    </a:lnTo>
                    <a:lnTo>
                      <a:pt x="0" y="24"/>
                    </a:lnTo>
                    <a:lnTo>
                      <a:pt x="8" y="34"/>
                    </a:lnTo>
                    <a:lnTo>
                      <a:pt x="80" y="117"/>
                    </a:lnTo>
                    <a:lnTo>
                      <a:pt x="147" y="192"/>
                    </a:lnTo>
                    <a:lnTo>
                      <a:pt x="175" y="167"/>
                    </a:lnTo>
                    <a:lnTo>
                      <a:pt x="107" y="92"/>
                    </a:lnTo>
                    <a:lnTo>
                      <a:pt x="35" y="10"/>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2" name="Freeform 41"/>
              <p:cNvSpPr>
                <a:spLocks/>
              </p:cNvSpPr>
              <p:nvPr/>
            </p:nvSpPr>
            <p:spPr bwMode="auto">
              <a:xfrm>
                <a:off x="3386138" y="4989513"/>
                <a:ext cx="69850" cy="11113"/>
              </a:xfrm>
              <a:custGeom>
                <a:avLst/>
                <a:gdLst>
                  <a:gd name="T0" fmla="*/ 125 w 132"/>
                  <a:gd name="T1" fmla="*/ 0 h 23"/>
                  <a:gd name="T2" fmla="*/ 9 w 132"/>
                  <a:gd name="T3" fmla="*/ 0 h 23"/>
                  <a:gd name="T4" fmla="*/ 3 w 132"/>
                  <a:gd name="T5" fmla="*/ 1 h 23"/>
                  <a:gd name="T6" fmla="*/ 0 w 132"/>
                  <a:gd name="T7" fmla="*/ 9 h 23"/>
                  <a:gd name="T8" fmla="*/ 0 w 132"/>
                  <a:gd name="T9" fmla="*/ 14 h 23"/>
                  <a:gd name="T10" fmla="*/ 3 w 132"/>
                  <a:gd name="T11" fmla="*/ 21 h 23"/>
                  <a:gd name="T12" fmla="*/ 9 w 132"/>
                  <a:gd name="T13" fmla="*/ 23 h 23"/>
                  <a:gd name="T14" fmla="*/ 125 w 132"/>
                  <a:gd name="T15" fmla="*/ 23 h 23"/>
                  <a:gd name="T16" fmla="*/ 131 w 132"/>
                  <a:gd name="T17" fmla="*/ 21 h 23"/>
                  <a:gd name="T18" fmla="*/ 132 w 132"/>
                  <a:gd name="T19" fmla="*/ 14 h 23"/>
                  <a:gd name="T20" fmla="*/ 132 w 132"/>
                  <a:gd name="T21" fmla="*/ 9 h 23"/>
                  <a:gd name="T22" fmla="*/ 131 w 132"/>
                  <a:gd name="T23" fmla="*/ 1 h 23"/>
                  <a:gd name="T24" fmla="*/ 125 w 132"/>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
                    <a:moveTo>
                      <a:pt x="125" y="0"/>
                    </a:moveTo>
                    <a:lnTo>
                      <a:pt x="9" y="0"/>
                    </a:lnTo>
                    <a:lnTo>
                      <a:pt x="3" y="1"/>
                    </a:lnTo>
                    <a:lnTo>
                      <a:pt x="0" y="9"/>
                    </a:lnTo>
                    <a:lnTo>
                      <a:pt x="0" y="14"/>
                    </a:lnTo>
                    <a:lnTo>
                      <a:pt x="3" y="21"/>
                    </a:lnTo>
                    <a:lnTo>
                      <a:pt x="9" y="23"/>
                    </a:lnTo>
                    <a:lnTo>
                      <a:pt x="125" y="23"/>
                    </a:lnTo>
                    <a:lnTo>
                      <a:pt x="131" y="21"/>
                    </a:lnTo>
                    <a:lnTo>
                      <a:pt x="132" y="14"/>
                    </a:lnTo>
                    <a:lnTo>
                      <a:pt x="132" y="9"/>
                    </a:lnTo>
                    <a:lnTo>
                      <a:pt x="131" y="1"/>
                    </a:lnTo>
                    <a:lnTo>
                      <a:pt x="125" y="0"/>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3" name="Freeform 42"/>
              <p:cNvSpPr>
                <a:spLocks/>
              </p:cNvSpPr>
              <p:nvPr/>
            </p:nvSpPr>
            <p:spPr bwMode="auto">
              <a:xfrm>
                <a:off x="3411538" y="4565651"/>
                <a:ext cx="19050" cy="123825"/>
              </a:xfrm>
              <a:custGeom>
                <a:avLst/>
                <a:gdLst>
                  <a:gd name="T0" fmla="*/ 36 w 36"/>
                  <a:gd name="T1" fmla="*/ 24 h 234"/>
                  <a:gd name="T2" fmla="*/ 36 w 36"/>
                  <a:gd name="T3" fmla="*/ 13 h 234"/>
                  <a:gd name="T4" fmla="*/ 25 w 36"/>
                  <a:gd name="T5" fmla="*/ 0 h 234"/>
                  <a:gd name="T6" fmla="*/ 12 w 36"/>
                  <a:gd name="T7" fmla="*/ 0 h 234"/>
                  <a:gd name="T8" fmla="*/ 0 w 36"/>
                  <a:gd name="T9" fmla="*/ 13 h 234"/>
                  <a:gd name="T10" fmla="*/ 0 w 36"/>
                  <a:gd name="T11" fmla="*/ 24 h 234"/>
                  <a:gd name="T12" fmla="*/ 0 w 36"/>
                  <a:gd name="T13" fmla="*/ 234 h 234"/>
                  <a:gd name="T14" fmla="*/ 36 w 36"/>
                  <a:gd name="T15" fmla="*/ 234 h 234"/>
                  <a:gd name="T16" fmla="*/ 36 w 36"/>
                  <a:gd name="T17" fmla="*/ 2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4">
                    <a:moveTo>
                      <a:pt x="36" y="24"/>
                    </a:moveTo>
                    <a:lnTo>
                      <a:pt x="36" y="13"/>
                    </a:lnTo>
                    <a:lnTo>
                      <a:pt x="25" y="0"/>
                    </a:lnTo>
                    <a:lnTo>
                      <a:pt x="12" y="0"/>
                    </a:lnTo>
                    <a:lnTo>
                      <a:pt x="0" y="13"/>
                    </a:lnTo>
                    <a:lnTo>
                      <a:pt x="0" y="24"/>
                    </a:lnTo>
                    <a:lnTo>
                      <a:pt x="0" y="234"/>
                    </a:lnTo>
                    <a:lnTo>
                      <a:pt x="36" y="234"/>
                    </a:lnTo>
                    <a:lnTo>
                      <a:pt x="36" y="24"/>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4" name="Freeform 43"/>
              <p:cNvSpPr>
                <a:spLocks/>
              </p:cNvSpPr>
              <p:nvPr/>
            </p:nvSpPr>
            <p:spPr bwMode="auto">
              <a:xfrm>
                <a:off x="3162300" y="4775201"/>
                <a:ext cx="125412" cy="38100"/>
              </a:xfrm>
              <a:custGeom>
                <a:avLst/>
                <a:gdLst>
                  <a:gd name="T0" fmla="*/ 23 w 236"/>
                  <a:gd name="T1" fmla="*/ 38 h 71"/>
                  <a:gd name="T2" fmla="*/ 131 w 236"/>
                  <a:gd name="T3" fmla="*/ 55 h 71"/>
                  <a:gd name="T4" fmla="*/ 231 w 236"/>
                  <a:gd name="T5" fmla="*/ 71 h 71"/>
                  <a:gd name="T6" fmla="*/ 236 w 236"/>
                  <a:gd name="T7" fmla="*/ 33 h 71"/>
                  <a:gd name="T8" fmla="*/ 136 w 236"/>
                  <a:gd name="T9" fmla="*/ 18 h 71"/>
                  <a:gd name="T10" fmla="*/ 28 w 236"/>
                  <a:gd name="T11" fmla="*/ 2 h 71"/>
                  <a:gd name="T12" fmla="*/ 16 w 236"/>
                  <a:gd name="T13" fmla="*/ 0 h 71"/>
                  <a:gd name="T14" fmla="*/ 3 w 236"/>
                  <a:gd name="T15" fmla="*/ 9 h 71"/>
                  <a:gd name="T16" fmla="*/ 0 w 236"/>
                  <a:gd name="T17" fmla="*/ 23 h 71"/>
                  <a:gd name="T18" fmla="*/ 12 w 236"/>
                  <a:gd name="T19" fmla="*/ 35 h 71"/>
                  <a:gd name="T20" fmla="*/ 23 w 236"/>
                  <a:gd name="T2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71">
                    <a:moveTo>
                      <a:pt x="23" y="38"/>
                    </a:moveTo>
                    <a:lnTo>
                      <a:pt x="131" y="55"/>
                    </a:lnTo>
                    <a:lnTo>
                      <a:pt x="231" y="71"/>
                    </a:lnTo>
                    <a:lnTo>
                      <a:pt x="236" y="33"/>
                    </a:lnTo>
                    <a:lnTo>
                      <a:pt x="136" y="18"/>
                    </a:lnTo>
                    <a:lnTo>
                      <a:pt x="28" y="2"/>
                    </a:lnTo>
                    <a:lnTo>
                      <a:pt x="16" y="0"/>
                    </a:lnTo>
                    <a:lnTo>
                      <a:pt x="3" y="9"/>
                    </a:lnTo>
                    <a:lnTo>
                      <a:pt x="0" y="23"/>
                    </a:lnTo>
                    <a:lnTo>
                      <a:pt x="12" y="35"/>
                    </a:lnTo>
                    <a:lnTo>
                      <a:pt x="23" y="38"/>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5" name="Freeform 44"/>
              <p:cNvSpPr>
                <a:spLocks/>
              </p:cNvSpPr>
              <p:nvPr/>
            </p:nvSpPr>
            <p:spPr bwMode="auto">
              <a:xfrm>
                <a:off x="3556000" y="4778376"/>
                <a:ext cx="125412" cy="36513"/>
              </a:xfrm>
              <a:custGeom>
                <a:avLst/>
                <a:gdLst>
                  <a:gd name="T0" fmla="*/ 209 w 237"/>
                  <a:gd name="T1" fmla="*/ 1 h 70"/>
                  <a:gd name="T2" fmla="*/ 101 w 237"/>
                  <a:gd name="T3" fmla="*/ 17 h 70"/>
                  <a:gd name="T4" fmla="*/ 0 w 237"/>
                  <a:gd name="T5" fmla="*/ 33 h 70"/>
                  <a:gd name="T6" fmla="*/ 6 w 237"/>
                  <a:gd name="T7" fmla="*/ 70 h 70"/>
                  <a:gd name="T8" fmla="*/ 107 w 237"/>
                  <a:gd name="T9" fmla="*/ 54 h 70"/>
                  <a:gd name="T10" fmla="*/ 215 w 237"/>
                  <a:gd name="T11" fmla="*/ 37 h 70"/>
                  <a:gd name="T12" fmla="*/ 226 w 237"/>
                  <a:gd name="T13" fmla="*/ 34 h 70"/>
                  <a:gd name="T14" fmla="*/ 237 w 237"/>
                  <a:gd name="T15" fmla="*/ 23 h 70"/>
                  <a:gd name="T16" fmla="*/ 235 w 237"/>
                  <a:gd name="T17" fmla="*/ 8 h 70"/>
                  <a:gd name="T18" fmla="*/ 221 w 237"/>
                  <a:gd name="T19" fmla="*/ 0 h 70"/>
                  <a:gd name="T20" fmla="*/ 209 w 237"/>
                  <a:gd name="T21"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70">
                    <a:moveTo>
                      <a:pt x="209" y="1"/>
                    </a:moveTo>
                    <a:lnTo>
                      <a:pt x="101" y="17"/>
                    </a:lnTo>
                    <a:lnTo>
                      <a:pt x="0" y="33"/>
                    </a:lnTo>
                    <a:lnTo>
                      <a:pt x="6" y="70"/>
                    </a:lnTo>
                    <a:lnTo>
                      <a:pt x="107" y="54"/>
                    </a:lnTo>
                    <a:lnTo>
                      <a:pt x="215" y="37"/>
                    </a:lnTo>
                    <a:lnTo>
                      <a:pt x="226" y="34"/>
                    </a:lnTo>
                    <a:lnTo>
                      <a:pt x="237" y="23"/>
                    </a:lnTo>
                    <a:lnTo>
                      <a:pt x="235" y="8"/>
                    </a:lnTo>
                    <a:lnTo>
                      <a:pt x="221" y="0"/>
                    </a:lnTo>
                    <a:lnTo>
                      <a:pt x="209" y="1"/>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6" name="Freeform 45"/>
              <p:cNvSpPr>
                <a:spLocks/>
              </p:cNvSpPr>
              <p:nvPr/>
            </p:nvSpPr>
            <p:spPr bwMode="auto">
              <a:xfrm>
                <a:off x="3386138" y="4970463"/>
                <a:ext cx="69850" cy="12700"/>
              </a:xfrm>
              <a:custGeom>
                <a:avLst/>
                <a:gdLst>
                  <a:gd name="T0" fmla="*/ 125 w 132"/>
                  <a:gd name="T1" fmla="*/ 0 h 23"/>
                  <a:gd name="T2" fmla="*/ 9 w 132"/>
                  <a:gd name="T3" fmla="*/ 0 h 23"/>
                  <a:gd name="T4" fmla="*/ 3 w 132"/>
                  <a:gd name="T5" fmla="*/ 2 h 23"/>
                  <a:gd name="T6" fmla="*/ 0 w 132"/>
                  <a:gd name="T7" fmla="*/ 9 h 23"/>
                  <a:gd name="T8" fmla="*/ 0 w 132"/>
                  <a:gd name="T9" fmla="*/ 15 h 23"/>
                  <a:gd name="T10" fmla="*/ 3 w 132"/>
                  <a:gd name="T11" fmla="*/ 22 h 23"/>
                  <a:gd name="T12" fmla="*/ 9 w 132"/>
                  <a:gd name="T13" fmla="*/ 23 h 23"/>
                  <a:gd name="T14" fmla="*/ 125 w 132"/>
                  <a:gd name="T15" fmla="*/ 23 h 23"/>
                  <a:gd name="T16" fmla="*/ 131 w 132"/>
                  <a:gd name="T17" fmla="*/ 22 h 23"/>
                  <a:gd name="T18" fmla="*/ 132 w 132"/>
                  <a:gd name="T19" fmla="*/ 15 h 23"/>
                  <a:gd name="T20" fmla="*/ 132 w 132"/>
                  <a:gd name="T21" fmla="*/ 9 h 23"/>
                  <a:gd name="T22" fmla="*/ 131 w 132"/>
                  <a:gd name="T23" fmla="*/ 2 h 23"/>
                  <a:gd name="T24" fmla="*/ 125 w 132"/>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
                    <a:moveTo>
                      <a:pt x="125" y="0"/>
                    </a:moveTo>
                    <a:lnTo>
                      <a:pt x="9" y="0"/>
                    </a:lnTo>
                    <a:lnTo>
                      <a:pt x="3" y="2"/>
                    </a:lnTo>
                    <a:lnTo>
                      <a:pt x="0" y="9"/>
                    </a:lnTo>
                    <a:lnTo>
                      <a:pt x="0" y="15"/>
                    </a:lnTo>
                    <a:lnTo>
                      <a:pt x="3" y="22"/>
                    </a:lnTo>
                    <a:lnTo>
                      <a:pt x="9" y="23"/>
                    </a:lnTo>
                    <a:lnTo>
                      <a:pt x="125" y="23"/>
                    </a:lnTo>
                    <a:lnTo>
                      <a:pt x="131" y="22"/>
                    </a:lnTo>
                    <a:lnTo>
                      <a:pt x="132" y="15"/>
                    </a:lnTo>
                    <a:lnTo>
                      <a:pt x="132" y="9"/>
                    </a:lnTo>
                    <a:lnTo>
                      <a:pt x="131" y="2"/>
                    </a:lnTo>
                    <a:lnTo>
                      <a:pt x="125" y="0"/>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7" name="Freeform 46"/>
              <p:cNvSpPr>
                <a:spLocks/>
              </p:cNvSpPr>
              <p:nvPr/>
            </p:nvSpPr>
            <p:spPr bwMode="auto">
              <a:xfrm>
                <a:off x="3502025" y="4625976"/>
                <a:ext cx="93662" cy="101600"/>
              </a:xfrm>
              <a:custGeom>
                <a:avLst/>
                <a:gdLst>
                  <a:gd name="T0" fmla="*/ 140 w 176"/>
                  <a:gd name="T1" fmla="*/ 10 h 192"/>
                  <a:gd name="T2" fmla="*/ 68 w 176"/>
                  <a:gd name="T3" fmla="*/ 92 h 192"/>
                  <a:gd name="T4" fmla="*/ 0 w 176"/>
                  <a:gd name="T5" fmla="*/ 167 h 192"/>
                  <a:gd name="T6" fmla="*/ 28 w 176"/>
                  <a:gd name="T7" fmla="*/ 192 h 192"/>
                  <a:gd name="T8" fmla="*/ 95 w 176"/>
                  <a:gd name="T9" fmla="*/ 117 h 192"/>
                  <a:gd name="T10" fmla="*/ 169 w 176"/>
                  <a:gd name="T11" fmla="*/ 34 h 192"/>
                  <a:gd name="T12" fmla="*/ 174 w 176"/>
                  <a:gd name="T13" fmla="*/ 24 h 192"/>
                  <a:gd name="T14" fmla="*/ 176 w 176"/>
                  <a:gd name="T15" fmla="*/ 9 h 192"/>
                  <a:gd name="T16" fmla="*/ 166 w 176"/>
                  <a:gd name="T17" fmla="*/ 0 h 192"/>
                  <a:gd name="T18" fmla="*/ 149 w 176"/>
                  <a:gd name="T19" fmla="*/ 1 h 192"/>
                  <a:gd name="T20" fmla="*/ 140 w 176"/>
                  <a:gd name="T21"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92">
                    <a:moveTo>
                      <a:pt x="140" y="10"/>
                    </a:moveTo>
                    <a:lnTo>
                      <a:pt x="68" y="92"/>
                    </a:lnTo>
                    <a:lnTo>
                      <a:pt x="0" y="167"/>
                    </a:lnTo>
                    <a:lnTo>
                      <a:pt x="28" y="192"/>
                    </a:lnTo>
                    <a:lnTo>
                      <a:pt x="95" y="117"/>
                    </a:lnTo>
                    <a:lnTo>
                      <a:pt x="169" y="34"/>
                    </a:lnTo>
                    <a:lnTo>
                      <a:pt x="174" y="24"/>
                    </a:lnTo>
                    <a:lnTo>
                      <a:pt x="176" y="9"/>
                    </a:lnTo>
                    <a:lnTo>
                      <a:pt x="166" y="0"/>
                    </a:lnTo>
                    <a:lnTo>
                      <a:pt x="149" y="1"/>
                    </a:lnTo>
                    <a:lnTo>
                      <a:pt x="140" y="10"/>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8" name="Freeform 47"/>
              <p:cNvSpPr>
                <a:spLocks noEditPoints="1"/>
              </p:cNvSpPr>
              <p:nvPr/>
            </p:nvSpPr>
            <p:spPr bwMode="auto">
              <a:xfrm>
                <a:off x="3062288" y="4473576"/>
                <a:ext cx="806450" cy="938213"/>
              </a:xfrm>
              <a:custGeom>
                <a:avLst/>
                <a:gdLst>
                  <a:gd name="T0" fmla="*/ 1369 w 1524"/>
                  <a:gd name="T1" fmla="*/ 627 h 1771"/>
                  <a:gd name="T2" fmla="*/ 1291 w 1524"/>
                  <a:gd name="T3" fmla="*/ 352 h 1771"/>
                  <a:gd name="T4" fmla="*/ 1066 w 1524"/>
                  <a:gd name="T5" fmla="*/ 117 h 1771"/>
                  <a:gd name="T6" fmla="*/ 745 w 1524"/>
                  <a:gd name="T7" fmla="*/ 3 h 1771"/>
                  <a:gd name="T8" fmla="*/ 583 w 1524"/>
                  <a:gd name="T9" fmla="*/ 9 h 1771"/>
                  <a:gd name="T10" fmla="*/ 249 w 1524"/>
                  <a:gd name="T11" fmla="*/ 157 h 1771"/>
                  <a:gd name="T12" fmla="*/ 29 w 1524"/>
                  <a:gd name="T13" fmla="*/ 484 h 1771"/>
                  <a:gd name="T14" fmla="*/ 0 w 1524"/>
                  <a:gd name="T15" fmla="*/ 689 h 1771"/>
                  <a:gd name="T16" fmla="*/ 27 w 1524"/>
                  <a:gd name="T17" fmla="*/ 888 h 1771"/>
                  <a:gd name="T18" fmla="*/ 129 w 1524"/>
                  <a:gd name="T19" fmla="*/ 1094 h 1771"/>
                  <a:gd name="T20" fmla="*/ 262 w 1524"/>
                  <a:gd name="T21" fmla="*/ 1232 h 1771"/>
                  <a:gd name="T22" fmla="*/ 263 w 1524"/>
                  <a:gd name="T23" fmla="*/ 1695 h 1771"/>
                  <a:gd name="T24" fmla="*/ 339 w 1524"/>
                  <a:gd name="T25" fmla="*/ 1770 h 1771"/>
                  <a:gd name="T26" fmla="*/ 920 w 1524"/>
                  <a:gd name="T27" fmla="*/ 1770 h 1771"/>
                  <a:gd name="T28" fmla="*/ 994 w 1524"/>
                  <a:gd name="T29" fmla="*/ 1696 h 1771"/>
                  <a:gd name="T30" fmla="*/ 997 w 1524"/>
                  <a:gd name="T31" fmla="*/ 1464 h 1771"/>
                  <a:gd name="T32" fmla="*/ 1154 w 1524"/>
                  <a:gd name="T33" fmla="*/ 1490 h 1771"/>
                  <a:gd name="T34" fmla="*/ 1295 w 1524"/>
                  <a:gd name="T35" fmla="*/ 1483 h 1771"/>
                  <a:gd name="T36" fmla="*/ 1374 w 1524"/>
                  <a:gd name="T37" fmla="*/ 1362 h 1771"/>
                  <a:gd name="T38" fmla="*/ 1468 w 1524"/>
                  <a:gd name="T39" fmla="*/ 1141 h 1771"/>
                  <a:gd name="T40" fmla="*/ 1514 w 1524"/>
                  <a:gd name="T41" fmla="*/ 1117 h 1771"/>
                  <a:gd name="T42" fmla="*/ 1523 w 1524"/>
                  <a:gd name="T43" fmla="*/ 1074 h 1771"/>
                  <a:gd name="T44" fmla="*/ 1061 w 1524"/>
                  <a:gd name="T45" fmla="*/ 744 h 1771"/>
                  <a:gd name="T46" fmla="*/ 1131 w 1524"/>
                  <a:gd name="T47" fmla="*/ 940 h 1771"/>
                  <a:gd name="T48" fmla="*/ 924 w 1524"/>
                  <a:gd name="T49" fmla="*/ 976 h 1771"/>
                  <a:gd name="T50" fmla="*/ 852 w 1524"/>
                  <a:gd name="T51" fmla="*/ 1172 h 1771"/>
                  <a:gd name="T52" fmla="*/ 672 w 1524"/>
                  <a:gd name="T53" fmla="*/ 1067 h 1771"/>
                  <a:gd name="T54" fmla="*/ 491 w 1524"/>
                  <a:gd name="T55" fmla="*/ 1169 h 1771"/>
                  <a:gd name="T56" fmla="*/ 440 w 1524"/>
                  <a:gd name="T57" fmla="*/ 989 h 1771"/>
                  <a:gd name="T58" fmla="*/ 383 w 1524"/>
                  <a:gd name="T59" fmla="*/ 937 h 1771"/>
                  <a:gd name="T60" fmla="*/ 198 w 1524"/>
                  <a:gd name="T61" fmla="*/ 898 h 1771"/>
                  <a:gd name="T62" fmla="*/ 282 w 1524"/>
                  <a:gd name="T63" fmla="*/ 712 h 1771"/>
                  <a:gd name="T64" fmla="*/ 157 w 1524"/>
                  <a:gd name="T65" fmla="*/ 578 h 1771"/>
                  <a:gd name="T66" fmla="*/ 321 w 1524"/>
                  <a:gd name="T67" fmla="*/ 496 h 1771"/>
                  <a:gd name="T68" fmla="*/ 309 w 1524"/>
                  <a:gd name="T69" fmla="*/ 293 h 1771"/>
                  <a:gd name="T70" fmla="*/ 493 w 1524"/>
                  <a:gd name="T71" fmla="*/ 321 h 1771"/>
                  <a:gd name="T72" fmla="*/ 594 w 1524"/>
                  <a:gd name="T73" fmla="*/ 287 h 1771"/>
                  <a:gd name="T74" fmla="*/ 718 w 1524"/>
                  <a:gd name="T75" fmla="*/ 147 h 1771"/>
                  <a:gd name="T76" fmla="*/ 836 w 1524"/>
                  <a:gd name="T77" fmla="*/ 313 h 1771"/>
                  <a:gd name="T78" fmla="*/ 1002 w 1524"/>
                  <a:gd name="T79" fmla="*/ 258 h 1771"/>
                  <a:gd name="T80" fmla="*/ 1046 w 1524"/>
                  <a:gd name="T81" fmla="*/ 298 h 1771"/>
                  <a:gd name="T82" fmla="*/ 1029 w 1524"/>
                  <a:gd name="T83" fmla="*/ 502 h 1771"/>
                  <a:gd name="T84" fmla="*/ 1196 w 1524"/>
                  <a:gd name="T85" fmla="*/ 585 h 1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4" h="1771">
                    <a:moveTo>
                      <a:pt x="1520" y="1064"/>
                    </a:moveTo>
                    <a:lnTo>
                      <a:pt x="1376" y="702"/>
                    </a:lnTo>
                    <a:lnTo>
                      <a:pt x="1369" y="627"/>
                    </a:lnTo>
                    <a:lnTo>
                      <a:pt x="1347" y="494"/>
                    </a:lnTo>
                    <a:lnTo>
                      <a:pt x="1334" y="445"/>
                    </a:lnTo>
                    <a:lnTo>
                      <a:pt x="1291" y="352"/>
                    </a:lnTo>
                    <a:lnTo>
                      <a:pt x="1230" y="264"/>
                    </a:lnTo>
                    <a:lnTo>
                      <a:pt x="1156" y="186"/>
                    </a:lnTo>
                    <a:lnTo>
                      <a:pt x="1066" y="117"/>
                    </a:lnTo>
                    <a:lnTo>
                      <a:pt x="967" y="62"/>
                    </a:lnTo>
                    <a:lnTo>
                      <a:pt x="859" y="23"/>
                    </a:lnTo>
                    <a:lnTo>
                      <a:pt x="745" y="3"/>
                    </a:lnTo>
                    <a:lnTo>
                      <a:pt x="686" y="0"/>
                    </a:lnTo>
                    <a:lnTo>
                      <a:pt x="652" y="2"/>
                    </a:lnTo>
                    <a:lnTo>
                      <a:pt x="583" y="9"/>
                    </a:lnTo>
                    <a:lnTo>
                      <a:pt x="482" y="30"/>
                    </a:lnTo>
                    <a:lnTo>
                      <a:pt x="358" y="82"/>
                    </a:lnTo>
                    <a:lnTo>
                      <a:pt x="249" y="157"/>
                    </a:lnTo>
                    <a:lnTo>
                      <a:pt x="155" y="251"/>
                    </a:lnTo>
                    <a:lnTo>
                      <a:pt x="82" y="360"/>
                    </a:lnTo>
                    <a:lnTo>
                      <a:pt x="29" y="484"/>
                    </a:lnTo>
                    <a:lnTo>
                      <a:pt x="7" y="585"/>
                    </a:lnTo>
                    <a:lnTo>
                      <a:pt x="0" y="654"/>
                    </a:lnTo>
                    <a:lnTo>
                      <a:pt x="0" y="689"/>
                    </a:lnTo>
                    <a:lnTo>
                      <a:pt x="0" y="731"/>
                    </a:lnTo>
                    <a:lnTo>
                      <a:pt x="10" y="810"/>
                    </a:lnTo>
                    <a:lnTo>
                      <a:pt x="27" y="888"/>
                    </a:lnTo>
                    <a:lnTo>
                      <a:pt x="54" y="961"/>
                    </a:lnTo>
                    <a:lnTo>
                      <a:pt x="88" y="1031"/>
                    </a:lnTo>
                    <a:lnTo>
                      <a:pt x="129" y="1094"/>
                    </a:lnTo>
                    <a:lnTo>
                      <a:pt x="178" y="1154"/>
                    </a:lnTo>
                    <a:lnTo>
                      <a:pt x="233" y="1208"/>
                    </a:lnTo>
                    <a:lnTo>
                      <a:pt x="262" y="1232"/>
                    </a:lnTo>
                    <a:lnTo>
                      <a:pt x="262" y="1676"/>
                    </a:lnTo>
                    <a:lnTo>
                      <a:pt x="262" y="1676"/>
                    </a:lnTo>
                    <a:lnTo>
                      <a:pt x="263" y="1695"/>
                    </a:lnTo>
                    <a:lnTo>
                      <a:pt x="279" y="1729"/>
                    </a:lnTo>
                    <a:lnTo>
                      <a:pt x="305" y="1755"/>
                    </a:lnTo>
                    <a:lnTo>
                      <a:pt x="339" y="1770"/>
                    </a:lnTo>
                    <a:lnTo>
                      <a:pt x="358" y="1771"/>
                    </a:lnTo>
                    <a:lnTo>
                      <a:pt x="901" y="1771"/>
                    </a:lnTo>
                    <a:lnTo>
                      <a:pt x="920" y="1770"/>
                    </a:lnTo>
                    <a:lnTo>
                      <a:pt x="954" y="1755"/>
                    </a:lnTo>
                    <a:lnTo>
                      <a:pt x="980" y="1729"/>
                    </a:lnTo>
                    <a:lnTo>
                      <a:pt x="994" y="1696"/>
                    </a:lnTo>
                    <a:lnTo>
                      <a:pt x="996" y="1678"/>
                    </a:lnTo>
                    <a:lnTo>
                      <a:pt x="996" y="1459"/>
                    </a:lnTo>
                    <a:lnTo>
                      <a:pt x="997" y="1464"/>
                    </a:lnTo>
                    <a:lnTo>
                      <a:pt x="1016" y="1473"/>
                    </a:lnTo>
                    <a:lnTo>
                      <a:pt x="1063" y="1483"/>
                    </a:lnTo>
                    <a:lnTo>
                      <a:pt x="1154" y="1490"/>
                    </a:lnTo>
                    <a:lnTo>
                      <a:pt x="1239" y="1492"/>
                    </a:lnTo>
                    <a:lnTo>
                      <a:pt x="1268" y="1489"/>
                    </a:lnTo>
                    <a:lnTo>
                      <a:pt x="1295" y="1483"/>
                    </a:lnTo>
                    <a:lnTo>
                      <a:pt x="1337" y="1456"/>
                    </a:lnTo>
                    <a:lnTo>
                      <a:pt x="1363" y="1414"/>
                    </a:lnTo>
                    <a:lnTo>
                      <a:pt x="1374" y="1362"/>
                    </a:lnTo>
                    <a:lnTo>
                      <a:pt x="1376" y="1333"/>
                    </a:lnTo>
                    <a:lnTo>
                      <a:pt x="1376" y="1141"/>
                    </a:lnTo>
                    <a:lnTo>
                      <a:pt x="1468" y="1141"/>
                    </a:lnTo>
                    <a:lnTo>
                      <a:pt x="1479" y="1140"/>
                    </a:lnTo>
                    <a:lnTo>
                      <a:pt x="1500" y="1131"/>
                    </a:lnTo>
                    <a:lnTo>
                      <a:pt x="1514" y="1117"/>
                    </a:lnTo>
                    <a:lnTo>
                      <a:pt x="1523" y="1097"/>
                    </a:lnTo>
                    <a:lnTo>
                      <a:pt x="1524" y="1085"/>
                    </a:lnTo>
                    <a:lnTo>
                      <a:pt x="1523" y="1074"/>
                    </a:lnTo>
                    <a:lnTo>
                      <a:pt x="1520" y="1064"/>
                    </a:lnTo>
                    <a:close/>
                    <a:moveTo>
                      <a:pt x="1066" y="693"/>
                    </a:moveTo>
                    <a:lnTo>
                      <a:pt x="1061" y="744"/>
                    </a:lnTo>
                    <a:lnTo>
                      <a:pt x="1048" y="793"/>
                    </a:lnTo>
                    <a:lnTo>
                      <a:pt x="1148" y="905"/>
                    </a:lnTo>
                    <a:lnTo>
                      <a:pt x="1131" y="940"/>
                    </a:lnTo>
                    <a:lnTo>
                      <a:pt x="1110" y="973"/>
                    </a:lnTo>
                    <a:lnTo>
                      <a:pt x="960" y="940"/>
                    </a:lnTo>
                    <a:lnTo>
                      <a:pt x="924" y="976"/>
                    </a:lnTo>
                    <a:lnTo>
                      <a:pt x="884" y="1005"/>
                    </a:lnTo>
                    <a:lnTo>
                      <a:pt x="888" y="1156"/>
                    </a:lnTo>
                    <a:lnTo>
                      <a:pt x="852" y="1172"/>
                    </a:lnTo>
                    <a:lnTo>
                      <a:pt x="814" y="1183"/>
                    </a:lnTo>
                    <a:lnTo>
                      <a:pt x="722" y="1062"/>
                    </a:lnTo>
                    <a:lnTo>
                      <a:pt x="672" y="1067"/>
                    </a:lnTo>
                    <a:lnTo>
                      <a:pt x="622" y="1062"/>
                    </a:lnTo>
                    <a:lnTo>
                      <a:pt x="528" y="1180"/>
                    </a:lnTo>
                    <a:lnTo>
                      <a:pt x="491" y="1169"/>
                    </a:lnTo>
                    <a:lnTo>
                      <a:pt x="455" y="1153"/>
                    </a:lnTo>
                    <a:lnTo>
                      <a:pt x="462" y="1003"/>
                    </a:lnTo>
                    <a:lnTo>
                      <a:pt x="440" y="989"/>
                    </a:lnTo>
                    <a:lnTo>
                      <a:pt x="419" y="971"/>
                    </a:lnTo>
                    <a:lnTo>
                      <a:pt x="400" y="954"/>
                    </a:lnTo>
                    <a:lnTo>
                      <a:pt x="383" y="937"/>
                    </a:lnTo>
                    <a:lnTo>
                      <a:pt x="237" y="967"/>
                    </a:lnTo>
                    <a:lnTo>
                      <a:pt x="217" y="934"/>
                    </a:lnTo>
                    <a:lnTo>
                      <a:pt x="198" y="898"/>
                    </a:lnTo>
                    <a:lnTo>
                      <a:pt x="299" y="790"/>
                    </a:lnTo>
                    <a:lnTo>
                      <a:pt x="292" y="764"/>
                    </a:lnTo>
                    <a:lnTo>
                      <a:pt x="282" y="712"/>
                    </a:lnTo>
                    <a:lnTo>
                      <a:pt x="280" y="686"/>
                    </a:lnTo>
                    <a:lnTo>
                      <a:pt x="151" y="615"/>
                    </a:lnTo>
                    <a:lnTo>
                      <a:pt x="157" y="578"/>
                    </a:lnTo>
                    <a:lnTo>
                      <a:pt x="165" y="539"/>
                    </a:lnTo>
                    <a:lnTo>
                      <a:pt x="311" y="520"/>
                    </a:lnTo>
                    <a:lnTo>
                      <a:pt x="321" y="496"/>
                    </a:lnTo>
                    <a:lnTo>
                      <a:pt x="348" y="451"/>
                    </a:lnTo>
                    <a:lnTo>
                      <a:pt x="364" y="428"/>
                    </a:lnTo>
                    <a:lnTo>
                      <a:pt x="309" y="293"/>
                    </a:lnTo>
                    <a:lnTo>
                      <a:pt x="339" y="265"/>
                    </a:lnTo>
                    <a:lnTo>
                      <a:pt x="371" y="242"/>
                    </a:lnTo>
                    <a:lnTo>
                      <a:pt x="493" y="321"/>
                    </a:lnTo>
                    <a:lnTo>
                      <a:pt x="518" y="310"/>
                    </a:lnTo>
                    <a:lnTo>
                      <a:pt x="568" y="293"/>
                    </a:lnTo>
                    <a:lnTo>
                      <a:pt x="594" y="287"/>
                    </a:lnTo>
                    <a:lnTo>
                      <a:pt x="640" y="146"/>
                    </a:lnTo>
                    <a:lnTo>
                      <a:pt x="679" y="144"/>
                    </a:lnTo>
                    <a:lnTo>
                      <a:pt x="718" y="147"/>
                    </a:lnTo>
                    <a:lnTo>
                      <a:pt x="763" y="288"/>
                    </a:lnTo>
                    <a:lnTo>
                      <a:pt x="787" y="294"/>
                    </a:lnTo>
                    <a:lnTo>
                      <a:pt x="836" y="313"/>
                    </a:lnTo>
                    <a:lnTo>
                      <a:pt x="861" y="324"/>
                    </a:lnTo>
                    <a:lnTo>
                      <a:pt x="986" y="247"/>
                    </a:lnTo>
                    <a:lnTo>
                      <a:pt x="1002" y="258"/>
                    </a:lnTo>
                    <a:lnTo>
                      <a:pt x="1017" y="271"/>
                    </a:lnTo>
                    <a:lnTo>
                      <a:pt x="1032" y="284"/>
                    </a:lnTo>
                    <a:lnTo>
                      <a:pt x="1046" y="298"/>
                    </a:lnTo>
                    <a:lnTo>
                      <a:pt x="989" y="435"/>
                    </a:lnTo>
                    <a:lnTo>
                      <a:pt x="1003" y="457"/>
                    </a:lnTo>
                    <a:lnTo>
                      <a:pt x="1029" y="502"/>
                    </a:lnTo>
                    <a:lnTo>
                      <a:pt x="1039" y="525"/>
                    </a:lnTo>
                    <a:lnTo>
                      <a:pt x="1187" y="546"/>
                    </a:lnTo>
                    <a:lnTo>
                      <a:pt x="1196" y="585"/>
                    </a:lnTo>
                    <a:lnTo>
                      <a:pt x="1200" y="624"/>
                    </a:lnTo>
                    <a:lnTo>
                      <a:pt x="1066" y="693"/>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49" name="Freeform 48"/>
              <p:cNvSpPr>
                <a:spLocks/>
              </p:cNvSpPr>
              <p:nvPr/>
            </p:nvSpPr>
            <p:spPr bwMode="auto">
              <a:xfrm>
                <a:off x="3335338" y="4735513"/>
                <a:ext cx="169862" cy="228600"/>
              </a:xfrm>
              <a:custGeom>
                <a:avLst/>
                <a:gdLst>
                  <a:gd name="T0" fmla="*/ 162 w 321"/>
                  <a:gd name="T1" fmla="*/ 0 h 433"/>
                  <a:gd name="T2" fmla="*/ 129 w 321"/>
                  <a:gd name="T3" fmla="*/ 2 h 433"/>
                  <a:gd name="T4" fmla="*/ 70 w 321"/>
                  <a:gd name="T5" fmla="*/ 26 h 433"/>
                  <a:gd name="T6" fmla="*/ 26 w 321"/>
                  <a:gd name="T7" fmla="*/ 71 h 433"/>
                  <a:gd name="T8" fmla="*/ 2 w 321"/>
                  <a:gd name="T9" fmla="*/ 129 h 433"/>
                  <a:gd name="T10" fmla="*/ 0 w 321"/>
                  <a:gd name="T11" fmla="*/ 162 h 433"/>
                  <a:gd name="T12" fmla="*/ 0 w 321"/>
                  <a:gd name="T13" fmla="*/ 183 h 433"/>
                  <a:gd name="T14" fmla="*/ 12 w 321"/>
                  <a:gd name="T15" fmla="*/ 224 h 433"/>
                  <a:gd name="T16" fmla="*/ 21 w 321"/>
                  <a:gd name="T17" fmla="*/ 243 h 433"/>
                  <a:gd name="T18" fmla="*/ 48 w 321"/>
                  <a:gd name="T19" fmla="*/ 292 h 433"/>
                  <a:gd name="T20" fmla="*/ 72 w 321"/>
                  <a:gd name="T21" fmla="*/ 364 h 433"/>
                  <a:gd name="T22" fmla="*/ 78 w 321"/>
                  <a:gd name="T23" fmla="*/ 392 h 433"/>
                  <a:gd name="T24" fmla="*/ 83 w 321"/>
                  <a:gd name="T25" fmla="*/ 414 h 433"/>
                  <a:gd name="T26" fmla="*/ 98 w 321"/>
                  <a:gd name="T27" fmla="*/ 431 h 433"/>
                  <a:gd name="T28" fmla="*/ 116 w 321"/>
                  <a:gd name="T29" fmla="*/ 433 h 433"/>
                  <a:gd name="T30" fmla="*/ 162 w 321"/>
                  <a:gd name="T31" fmla="*/ 433 h 433"/>
                  <a:gd name="T32" fmla="*/ 206 w 321"/>
                  <a:gd name="T33" fmla="*/ 433 h 433"/>
                  <a:gd name="T34" fmla="*/ 224 w 321"/>
                  <a:gd name="T35" fmla="*/ 431 h 433"/>
                  <a:gd name="T36" fmla="*/ 239 w 321"/>
                  <a:gd name="T37" fmla="*/ 414 h 433"/>
                  <a:gd name="T38" fmla="*/ 244 w 321"/>
                  <a:gd name="T39" fmla="*/ 392 h 433"/>
                  <a:gd name="T40" fmla="*/ 250 w 321"/>
                  <a:gd name="T41" fmla="*/ 364 h 433"/>
                  <a:gd name="T42" fmla="*/ 274 w 321"/>
                  <a:gd name="T43" fmla="*/ 292 h 433"/>
                  <a:gd name="T44" fmla="*/ 301 w 321"/>
                  <a:gd name="T45" fmla="*/ 243 h 433"/>
                  <a:gd name="T46" fmla="*/ 310 w 321"/>
                  <a:gd name="T47" fmla="*/ 224 h 433"/>
                  <a:gd name="T48" fmla="*/ 321 w 321"/>
                  <a:gd name="T49" fmla="*/ 183 h 433"/>
                  <a:gd name="T50" fmla="*/ 321 w 321"/>
                  <a:gd name="T51" fmla="*/ 162 h 433"/>
                  <a:gd name="T52" fmla="*/ 320 w 321"/>
                  <a:gd name="T53" fmla="*/ 129 h 433"/>
                  <a:gd name="T54" fmla="*/ 296 w 321"/>
                  <a:gd name="T55" fmla="*/ 71 h 433"/>
                  <a:gd name="T56" fmla="*/ 252 w 321"/>
                  <a:gd name="T57" fmla="*/ 26 h 433"/>
                  <a:gd name="T58" fmla="*/ 193 w 321"/>
                  <a:gd name="T59" fmla="*/ 2 h 433"/>
                  <a:gd name="T60" fmla="*/ 162 w 321"/>
                  <a:gd name="T6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1" h="433">
                    <a:moveTo>
                      <a:pt x="162" y="0"/>
                    </a:moveTo>
                    <a:lnTo>
                      <a:pt x="129" y="2"/>
                    </a:lnTo>
                    <a:lnTo>
                      <a:pt x="70" y="26"/>
                    </a:lnTo>
                    <a:lnTo>
                      <a:pt x="26" y="71"/>
                    </a:lnTo>
                    <a:lnTo>
                      <a:pt x="2" y="129"/>
                    </a:lnTo>
                    <a:lnTo>
                      <a:pt x="0" y="162"/>
                    </a:lnTo>
                    <a:lnTo>
                      <a:pt x="0" y="183"/>
                    </a:lnTo>
                    <a:lnTo>
                      <a:pt x="12" y="224"/>
                    </a:lnTo>
                    <a:lnTo>
                      <a:pt x="21" y="243"/>
                    </a:lnTo>
                    <a:lnTo>
                      <a:pt x="48" y="292"/>
                    </a:lnTo>
                    <a:lnTo>
                      <a:pt x="72" y="364"/>
                    </a:lnTo>
                    <a:lnTo>
                      <a:pt x="78" y="392"/>
                    </a:lnTo>
                    <a:lnTo>
                      <a:pt x="83" y="414"/>
                    </a:lnTo>
                    <a:lnTo>
                      <a:pt x="98" y="431"/>
                    </a:lnTo>
                    <a:lnTo>
                      <a:pt x="116" y="433"/>
                    </a:lnTo>
                    <a:lnTo>
                      <a:pt x="162" y="433"/>
                    </a:lnTo>
                    <a:lnTo>
                      <a:pt x="206" y="433"/>
                    </a:lnTo>
                    <a:lnTo>
                      <a:pt x="224" y="431"/>
                    </a:lnTo>
                    <a:lnTo>
                      <a:pt x="239" y="414"/>
                    </a:lnTo>
                    <a:lnTo>
                      <a:pt x="244" y="392"/>
                    </a:lnTo>
                    <a:lnTo>
                      <a:pt x="250" y="364"/>
                    </a:lnTo>
                    <a:lnTo>
                      <a:pt x="274" y="292"/>
                    </a:lnTo>
                    <a:lnTo>
                      <a:pt x="301" y="243"/>
                    </a:lnTo>
                    <a:lnTo>
                      <a:pt x="310" y="224"/>
                    </a:lnTo>
                    <a:lnTo>
                      <a:pt x="321" y="183"/>
                    </a:lnTo>
                    <a:lnTo>
                      <a:pt x="321" y="162"/>
                    </a:lnTo>
                    <a:lnTo>
                      <a:pt x="320" y="129"/>
                    </a:lnTo>
                    <a:lnTo>
                      <a:pt x="296" y="71"/>
                    </a:lnTo>
                    <a:lnTo>
                      <a:pt x="252" y="26"/>
                    </a:lnTo>
                    <a:lnTo>
                      <a:pt x="193" y="2"/>
                    </a:lnTo>
                    <a:lnTo>
                      <a:pt x="162" y="0"/>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grpSp>
        <p:sp>
          <p:nvSpPr>
            <p:cNvPr id="50" name="Freeform 669"/>
            <p:cNvSpPr>
              <a:spLocks noEditPoints="1"/>
            </p:cNvSpPr>
            <p:nvPr/>
          </p:nvSpPr>
          <p:spPr bwMode="auto">
            <a:xfrm>
              <a:off x="2638425" y="3365468"/>
              <a:ext cx="470564" cy="418726"/>
            </a:xfrm>
            <a:custGeom>
              <a:avLst/>
              <a:gdLst>
                <a:gd name="T0" fmla="*/ 1863 w 1871"/>
                <a:gd name="T1" fmla="*/ 1042 h 1664"/>
                <a:gd name="T2" fmla="*/ 1866 w 1871"/>
                <a:gd name="T3" fmla="*/ 1036 h 1664"/>
                <a:gd name="T4" fmla="*/ 1869 w 1871"/>
                <a:gd name="T5" fmla="*/ 1031 h 1664"/>
                <a:gd name="T6" fmla="*/ 1871 w 1871"/>
                <a:gd name="T7" fmla="*/ 1025 h 1664"/>
                <a:gd name="T8" fmla="*/ 1871 w 1871"/>
                <a:gd name="T9" fmla="*/ 1019 h 1664"/>
                <a:gd name="T10" fmla="*/ 1871 w 1871"/>
                <a:gd name="T11" fmla="*/ 1012 h 1664"/>
                <a:gd name="T12" fmla="*/ 1871 w 1871"/>
                <a:gd name="T13" fmla="*/ 1006 h 1664"/>
                <a:gd name="T14" fmla="*/ 1869 w 1871"/>
                <a:gd name="T15" fmla="*/ 1001 h 1664"/>
                <a:gd name="T16" fmla="*/ 1565 w 1871"/>
                <a:gd name="T17" fmla="*/ 33 h 1664"/>
                <a:gd name="T18" fmla="*/ 1562 w 1871"/>
                <a:gd name="T19" fmla="*/ 27 h 1664"/>
                <a:gd name="T20" fmla="*/ 1556 w 1871"/>
                <a:gd name="T21" fmla="*/ 18 h 1664"/>
                <a:gd name="T22" fmla="*/ 1547 w 1871"/>
                <a:gd name="T23" fmla="*/ 9 h 1664"/>
                <a:gd name="T24" fmla="*/ 1539 w 1871"/>
                <a:gd name="T25" fmla="*/ 4 h 1664"/>
                <a:gd name="T26" fmla="*/ 1532 w 1871"/>
                <a:gd name="T27" fmla="*/ 1 h 1664"/>
                <a:gd name="T28" fmla="*/ 1520 w 1871"/>
                <a:gd name="T29" fmla="*/ 0 h 1664"/>
                <a:gd name="T30" fmla="*/ 742 w 1871"/>
                <a:gd name="T31" fmla="*/ 28 h 1664"/>
                <a:gd name="T32" fmla="*/ 406 w 1871"/>
                <a:gd name="T33" fmla="*/ 33 h 1664"/>
                <a:gd name="T34" fmla="*/ 22 w 1871"/>
                <a:gd name="T35" fmla="*/ 219 h 1664"/>
                <a:gd name="T36" fmla="*/ 16 w 1871"/>
                <a:gd name="T37" fmla="*/ 223 h 1664"/>
                <a:gd name="T38" fmla="*/ 12 w 1871"/>
                <a:gd name="T39" fmla="*/ 228 h 1664"/>
                <a:gd name="T40" fmla="*/ 7 w 1871"/>
                <a:gd name="T41" fmla="*/ 235 h 1664"/>
                <a:gd name="T42" fmla="*/ 4 w 1871"/>
                <a:gd name="T43" fmla="*/ 240 h 1664"/>
                <a:gd name="T44" fmla="*/ 1 w 1871"/>
                <a:gd name="T45" fmla="*/ 250 h 1664"/>
                <a:gd name="T46" fmla="*/ 0 w 1871"/>
                <a:gd name="T47" fmla="*/ 261 h 1664"/>
                <a:gd name="T48" fmla="*/ 15 w 1871"/>
                <a:gd name="T49" fmla="*/ 1229 h 1664"/>
                <a:gd name="T50" fmla="*/ 782 w 1871"/>
                <a:gd name="T51" fmla="*/ 1658 h 1664"/>
                <a:gd name="T52" fmla="*/ 788 w 1871"/>
                <a:gd name="T53" fmla="*/ 1661 h 1664"/>
                <a:gd name="T54" fmla="*/ 794 w 1871"/>
                <a:gd name="T55" fmla="*/ 1662 h 1664"/>
                <a:gd name="T56" fmla="*/ 803 w 1871"/>
                <a:gd name="T57" fmla="*/ 1664 h 1664"/>
                <a:gd name="T58" fmla="*/ 814 w 1871"/>
                <a:gd name="T59" fmla="*/ 1664 h 1664"/>
                <a:gd name="T60" fmla="*/ 823 w 1871"/>
                <a:gd name="T61" fmla="*/ 1661 h 1664"/>
                <a:gd name="T62" fmla="*/ 830 w 1871"/>
                <a:gd name="T63" fmla="*/ 1658 h 1664"/>
                <a:gd name="T64" fmla="*/ 1234 w 1871"/>
                <a:gd name="T65" fmla="*/ 1416 h 1664"/>
                <a:gd name="T66" fmla="*/ 1472 w 1871"/>
                <a:gd name="T67" fmla="*/ 1245 h 1664"/>
                <a:gd name="T68" fmla="*/ 1481 w 1871"/>
                <a:gd name="T69" fmla="*/ 1244 h 1664"/>
                <a:gd name="T70" fmla="*/ 1488 w 1871"/>
                <a:gd name="T71" fmla="*/ 1242 h 1664"/>
                <a:gd name="T72" fmla="*/ 1493 w 1871"/>
                <a:gd name="T73" fmla="*/ 1241 h 1664"/>
                <a:gd name="T74" fmla="*/ 1844 w 1871"/>
                <a:gd name="T75" fmla="*/ 1061 h 1664"/>
                <a:gd name="T76" fmla="*/ 1848 w 1871"/>
                <a:gd name="T77" fmla="*/ 1058 h 1664"/>
                <a:gd name="T78" fmla="*/ 1854 w 1871"/>
                <a:gd name="T79" fmla="*/ 1054 h 1664"/>
                <a:gd name="T80" fmla="*/ 1859 w 1871"/>
                <a:gd name="T81" fmla="*/ 1049 h 1664"/>
                <a:gd name="T82" fmla="*/ 1502 w 1871"/>
                <a:gd name="T83" fmla="*/ 1123 h 1664"/>
                <a:gd name="T84" fmla="*/ 102 w 1871"/>
                <a:gd name="T85" fmla="*/ 348 h 1664"/>
                <a:gd name="T86" fmla="*/ 1256 w 1871"/>
                <a:gd name="T87" fmla="*/ 111 h 1664"/>
                <a:gd name="T88" fmla="*/ 1611 w 1871"/>
                <a:gd name="T89" fmla="*/ 521 h 1664"/>
                <a:gd name="T90" fmla="*/ 1105 w 1871"/>
                <a:gd name="T91" fmla="*/ 273 h 1664"/>
                <a:gd name="T92" fmla="*/ 806 w 1871"/>
                <a:gd name="T93" fmla="*/ 622 h 1664"/>
                <a:gd name="T94" fmla="*/ 480 w 1871"/>
                <a:gd name="T95" fmla="*/ 556 h 1664"/>
                <a:gd name="T96" fmla="*/ 755 w 1871"/>
                <a:gd name="T97" fmla="*/ 1176 h 1664"/>
                <a:gd name="T98" fmla="*/ 1133 w 1871"/>
                <a:gd name="T99" fmla="*/ 556 h 1664"/>
                <a:gd name="T100" fmla="*/ 857 w 1871"/>
                <a:gd name="T101" fmla="*/ 124 h 1664"/>
                <a:gd name="T102" fmla="*/ 679 w 1871"/>
                <a:gd name="T103" fmla="*/ 267 h 1664"/>
                <a:gd name="T104" fmla="*/ 378 w 1871"/>
                <a:gd name="T105" fmla="*/ 967 h 1664"/>
                <a:gd name="T106" fmla="*/ 857 w 1871"/>
                <a:gd name="T107" fmla="*/ 1176 h 1664"/>
                <a:gd name="T108" fmla="*/ 1235 w 1871"/>
                <a:gd name="T109" fmla="*/ 937 h 1664"/>
                <a:gd name="T110" fmla="*/ 1235 w 1871"/>
                <a:gd name="T111" fmla="*/ 1143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1" h="1664">
                  <a:moveTo>
                    <a:pt x="1862" y="1046"/>
                  </a:moveTo>
                  <a:lnTo>
                    <a:pt x="1862" y="1045"/>
                  </a:lnTo>
                  <a:lnTo>
                    <a:pt x="1863" y="1043"/>
                  </a:lnTo>
                  <a:lnTo>
                    <a:pt x="1863" y="1043"/>
                  </a:lnTo>
                  <a:lnTo>
                    <a:pt x="1863" y="1042"/>
                  </a:lnTo>
                  <a:lnTo>
                    <a:pt x="1865" y="1040"/>
                  </a:lnTo>
                  <a:lnTo>
                    <a:pt x="1865" y="1040"/>
                  </a:lnTo>
                  <a:lnTo>
                    <a:pt x="1866" y="1039"/>
                  </a:lnTo>
                  <a:lnTo>
                    <a:pt x="1866" y="1037"/>
                  </a:lnTo>
                  <a:lnTo>
                    <a:pt x="1866" y="1036"/>
                  </a:lnTo>
                  <a:lnTo>
                    <a:pt x="1868" y="1036"/>
                  </a:lnTo>
                  <a:lnTo>
                    <a:pt x="1868" y="1034"/>
                  </a:lnTo>
                  <a:lnTo>
                    <a:pt x="1868" y="1033"/>
                  </a:lnTo>
                  <a:lnTo>
                    <a:pt x="1869" y="1031"/>
                  </a:lnTo>
                  <a:lnTo>
                    <a:pt x="1869" y="1031"/>
                  </a:lnTo>
                  <a:lnTo>
                    <a:pt x="1869" y="1030"/>
                  </a:lnTo>
                  <a:lnTo>
                    <a:pt x="1869" y="1028"/>
                  </a:lnTo>
                  <a:lnTo>
                    <a:pt x="1871" y="1027"/>
                  </a:lnTo>
                  <a:lnTo>
                    <a:pt x="1871" y="1027"/>
                  </a:lnTo>
                  <a:lnTo>
                    <a:pt x="1871" y="1025"/>
                  </a:lnTo>
                  <a:lnTo>
                    <a:pt x="1871" y="1024"/>
                  </a:lnTo>
                  <a:lnTo>
                    <a:pt x="1871" y="1022"/>
                  </a:lnTo>
                  <a:lnTo>
                    <a:pt x="1871" y="1021"/>
                  </a:lnTo>
                  <a:lnTo>
                    <a:pt x="1871" y="1019"/>
                  </a:lnTo>
                  <a:lnTo>
                    <a:pt x="1871" y="1019"/>
                  </a:lnTo>
                  <a:lnTo>
                    <a:pt x="1871" y="1018"/>
                  </a:lnTo>
                  <a:lnTo>
                    <a:pt x="1871" y="1016"/>
                  </a:lnTo>
                  <a:lnTo>
                    <a:pt x="1871" y="1015"/>
                  </a:lnTo>
                  <a:lnTo>
                    <a:pt x="1871" y="1013"/>
                  </a:lnTo>
                  <a:lnTo>
                    <a:pt x="1871" y="1012"/>
                  </a:lnTo>
                  <a:lnTo>
                    <a:pt x="1871" y="1012"/>
                  </a:lnTo>
                  <a:lnTo>
                    <a:pt x="1871" y="1010"/>
                  </a:lnTo>
                  <a:lnTo>
                    <a:pt x="1871" y="1009"/>
                  </a:lnTo>
                  <a:lnTo>
                    <a:pt x="1871" y="1007"/>
                  </a:lnTo>
                  <a:lnTo>
                    <a:pt x="1871" y="1006"/>
                  </a:lnTo>
                  <a:lnTo>
                    <a:pt x="1871" y="1006"/>
                  </a:lnTo>
                  <a:lnTo>
                    <a:pt x="1871" y="1004"/>
                  </a:lnTo>
                  <a:lnTo>
                    <a:pt x="1869" y="1003"/>
                  </a:lnTo>
                  <a:lnTo>
                    <a:pt x="1869" y="1001"/>
                  </a:lnTo>
                  <a:lnTo>
                    <a:pt x="1869" y="1001"/>
                  </a:lnTo>
                  <a:lnTo>
                    <a:pt x="1869" y="1000"/>
                  </a:lnTo>
                  <a:lnTo>
                    <a:pt x="1566" y="36"/>
                  </a:lnTo>
                  <a:lnTo>
                    <a:pt x="1566" y="36"/>
                  </a:lnTo>
                  <a:lnTo>
                    <a:pt x="1566" y="36"/>
                  </a:lnTo>
                  <a:lnTo>
                    <a:pt x="1565" y="33"/>
                  </a:lnTo>
                  <a:lnTo>
                    <a:pt x="1563" y="30"/>
                  </a:lnTo>
                  <a:lnTo>
                    <a:pt x="1563" y="30"/>
                  </a:lnTo>
                  <a:lnTo>
                    <a:pt x="1563" y="28"/>
                  </a:lnTo>
                  <a:lnTo>
                    <a:pt x="1563" y="28"/>
                  </a:lnTo>
                  <a:lnTo>
                    <a:pt x="1562" y="27"/>
                  </a:lnTo>
                  <a:lnTo>
                    <a:pt x="1560" y="24"/>
                  </a:lnTo>
                  <a:lnTo>
                    <a:pt x="1559" y="21"/>
                  </a:lnTo>
                  <a:lnTo>
                    <a:pt x="1559" y="21"/>
                  </a:lnTo>
                  <a:lnTo>
                    <a:pt x="1559" y="21"/>
                  </a:lnTo>
                  <a:lnTo>
                    <a:pt x="1556" y="18"/>
                  </a:lnTo>
                  <a:lnTo>
                    <a:pt x="1553" y="15"/>
                  </a:lnTo>
                  <a:lnTo>
                    <a:pt x="1553" y="15"/>
                  </a:lnTo>
                  <a:lnTo>
                    <a:pt x="1553" y="15"/>
                  </a:lnTo>
                  <a:lnTo>
                    <a:pt x="1550" y="12"/>
                  </a:lnTo>
                  <a:lnTo>
                    <a:pt x="1547" y="9"/>
                  </a:lnTo>
                  <a:lnTo>
                    <a:pt x="1547" y="9"/>
                  </a:lnTo>
                  <a:lnTo>
                    <a:pt x="1547" y="9"/>
                  </a:lnTo>
                  <a:lnTo>
                    <a:pt x="1544" y="7"/>
                  </a:lnTo>
                  <a:lnTo>
                    <a:pt x="1539" y="6"/>
                  </a:lnTo>
                  <a:lnTo>
                    <a:pt x="1539" y="4"/>
                  </a:lnTo>
                  <a:lnTo>
                    <a:pt x="1539" y="4"/>
                  </a:lnTo>
                  <a:lnTo>
                    <a:pt x="1536" y="3"/>
                  </a:lnTo>
                  <a:lnTo>
                    <a:pt x="1533" y="3"/>
                  </a:lnTo>
                  <a:lnTo>
                    <a:pt x="1532" y="3"/>
                  </a:lnTo>
                  <a:lnTo>
                    <a:pt x="1532" y="1"/>
                  </a:lnTo>
                  <a:lnTo>
                    <a:pt x="1529" y="1"/>
                  </a:lnTo>
                  <a:lnTo>
                    <a:pt x="1524" y="0"/>
                  </a:lnTo>
                  <a:lnTo>
                    <a:pt x="1524" y="0"/>
                  </a:lnTo>
                  <a:lnTo>
                    <a:pt x="1523" y="0"/>
                  </a:lnTo>
                  <a:lnTo>
                    <a:pt x="1520" y="0"/>
                  </a:lnTo>
                  <a:lnTo>
                    <a:pt x="1515" y="0"/>
                  </a:lnTo>
                  <a:lnTo>
                    <a:pt x="1515" y="0"/>
                  </a:lnTo>
                  <a:lnTo>
                    <a:pt x="757" y="25"/>
                  </a:lnTo>
                  <a:lnTo>
                    <a:pt x="749" y="25"/>
                  </a:lnTo>
                  <a:lnTo>
                    <a:pt x="742" y="28"/>
                  </a:lnTo>
                  <a:lnTo>
                    <a:pt x="562" y="91"/>
                  </a:lnTo>
                  <a:lnTo>
                    <a:pt x="453" y="34"/>
                  </a:lnTo>
                  <a:lnTo>
                    <a:pt x="441" y="30"/>
                  </a:lnTo>
                  <a:lnTo>
                    <a:pt x="418" y="28"/>
                  </a:lnTo>
                  <a:lnTo>
                    <a:pt x="406" y="33"/>
                  </a:lnTo>
                  <a:lnTo>
                    <a:pt x="28" y="214"/>
                  </a:lnTo>
                  <a:lnTo>
                    <a:pt x="28" y="214"/>
                  </a:lnTo>
                  <a:lnTo>
                    <a:pt x="28" y="214"/>
                  </a:lnTo>
                  <a:lnTo>
                    <a:pt x="25" y="216"/>
                  </a:lnTo>
                  <a:lnTo>
                    <a:pt x="22" y="219"/>
                  </a:lnTo>
                  <a:lnTo>
                    <a:pt x="22" y="219"/>
                  </a:lnTo>
                  <a:lnTo>
                    <a:pt x="22" y="219"/>
                  </a:lnTo>
                  <a:lnTo>
                    <a:pt x="19" y="220"/>
                  </a:lnTo>
                  <a:lnTo>
                    <a:pt x="18" y="222"/>
                  </a:lnTo>
                  <a:lnTo>
                    <a:pt x="16" y="223"/>
                  </a:lnTo>
                  <a:lnTo>
                    <a:pt x="16" y="223"/>
                  </a:lnTo>
                  <a:lnTo>
                    <a:pt x="15" y="225"/>
                  </a:lnTo>
                  <a:lnTo>
                    <a:pt x="12" y="228"/>
                  </a:lnTo>
                  <a:lnTo>
                    <a:pt x="12" y="228"/>
                  </a:lnTo>
                  <a:lnTo>
                    <a:pt x="12" y="228"/>
                  </a:lnTo>
                  <a:lnTo>
                    <a:pt x="10" y="231"/>
                  </a:lnTo>
                  <a:lnTo>
                    <a:pt x="9" y="232"/>
                  </a:lnTo>
                  <a:lnTo>
                    <a:pt x="7" y="234"/>
                  </a:lnTo>
                  <a:lnTo>
                    <a:pt x="7" y="234"/>
                  </a:lnTo>
                  <a:lnTo>
                    <a:pt x="7" y="235"/>
                  </a:lnTo>
                  <a:lnTo>
                    <a:pt x="6" y="235"/>
                  </a:lnTo>
                  <a:lnTo>
                    <a:pt x="6" y="237"/>
                  </a:lnTo>
                  <a:lnTo>
                    <a:pt x="4" y="238"/>
                  </a:lnTo>
                  <a:lnTo>
                    <a:pt x="4" y="240"/>
                  </a:lnTo>
                  <a:lnTo>
                    <a:pt x="4" y="240"/>
                  </a:lnTo>
                  <a:lnTo>
                    <a:pt x="3" y="243"/>
                  </a:lnTo>
                  <a:lnTo>
                    <a:pt x="1" y="246"/>
                  </a:lnTo>
                  <a:lnTo>
                    <a:pt x="1" y="247"/>
                  </a:lnTo>
                  <a:lnTo>
                    <a:pt x="1" y="247"/>
                  </a:lnTo>
                  <a:lnTo>
                    <a:pt x="1" y="250"/>
                  </a:lnTo>
                  <a:lnTo>
                    <a:pt x="1" y="252"/>
                  </a:lnTo>
                  <a:lnTo>
                    <a:pt x="0" y="255"/>
                  </a:lnTo>
                  <a:lnTo>
                    <a:pt x="0" y="258"/>
                  </a:lnTo>
                  <a:lnTo>
                    <a:pt x="0" y="261"/>
                  </a:lnTo>
                  <a:lnTo>
                    <a:pt x="0" y="261"/>
                  </a:lnTo>
                  <a:lnTo>
                    <a:pt x="0" y="725"/>
                  </a:lnTo>
                  <a:lnTo>
                    <a:pt x="0" y="727"/>
                  </a:lnTo>
                  <a:lnTo>
                    <a:pt x="0" y="1191"/>
                  </a:lnTo>
                  <a:lnTo>
                    <a:pt x="1" y="1205"/>
                  </a:lnTo>
                  <a:lnTo>
                    <a:pt x="15" y="1229"/>
                  </a:lnTo>
                  <a:lnTo>
                    <a:pt x="27" y="1236"/>
                  </a:lnTo>
                  <a:lnTo>
                    <a:pt x="394" y="1440"/>
                  </a:lnTo>
                  <a:lnTo>
                    <a:pt x="399" y="1445"/>
                  </a:lnTo>
                  <a:lnTo>
                    <a:pt x="405" y="1448"/>
                  </a:lnTo>
                  <a:lnTo>
                    <a:pt x="782" y="1658"/>
                  </a:lnTo>
                  <a:lnTo>
                    <a:pt x="782" y="1658"/>
                  </a:lnTo>
                  <a:lnTo>
                    <a:pt x="782" y="1658"/>
                  </a:lnTo>
                  <a:lnTo>
                    <a:pt x="784" y="1659"/>
                  </a:lnTo>
                  <a:lnTo>
                    <a:pt x="787" y="1661"/>
                  </a:lnTo>
                  <a:lnTo>
                    <a:pt x="788" y="1661"/>
                  </a:lnTo>
                  <a:lnTo>
                    <a:pt x="788" y="1661"/>
                  </a:lnTo>
                  <a:lnTo>
                    <a:pt x="790" y="1661"/>
                  </a:lnTo>
                  <a:lnTo>
                    <a:pt x="793" y="1662"/>
                  </a:lnTo>
                  <a:lnTo>
                    <a:pt x="794" y="1662"/>
                  </a:lnTo>
                  <a:lnTo>
                    <a:pt x="794" y="1662"/>
                  </a:lnTo>
                  <a:lnTo>
                    <a:pt x="797" y="1662"/>
                  </a:lnTo>
                  <a:lnTo>
                    <a:pt x="799" y="1664"/>
                  </a:lnTo>
                  <a:lnTo>
                    <a:pt x="800" y="1664"/>
                  </a:lnTo>
                  <a:lnTo>
                    <a:pt x="800" y="1664"/>
                  </a:lnTo>
                  <a:lnTo>
                    <a:pt x="803" y="1664"/>
                  </a:lnTo>
                  <a:lnTo>
                    <a:pt x="806" y="1664"/>
                  </a:lnTo>
                  <a:lnTo>
                    <a:pt x="809" y="1664"/>
                  </a:lnTo>
                  <a:lnTo>
                    <a:pt x="812" y="1664"/>
                  </a:lnTo>
                  <a:lnTo>
                    <a:pt x="812" y="1664"/>
                  </a:lnTo>
                  <a:lnTo>
                    <a:pt x="814" y="1664"/>
                  </a:lnTo>
                  <a:lnTo>
                    <a:pt x="815" y="1662"/>
                  </a:lnTo>
                  <a:lnTo>
                    <a:pt x="818" y="1662"/>
                  </a:lnTo>
                  <a:lnTo>
                    <a:pt x="818" y="1662"/>
                  </a:lnTo>
                  <a:lnTo>
                    <a:pt x="820" y="1662"/>
                  </a:lnTo>
                  <a:lnTo>
                    <a:pt x="823" y="1661"/>
                  </a:lnTo>
                  <a:lnTo>
                    <a:pt x="824" y="1661"/>
                  </a:lnTo>
                  <a:lnTo>
                    <a:pt x="824" y="1661"/>
                  </a:lnTo>
                  <a:lnTo>
                    <a:pt x="826" y="1661"/>
                  </a:lnTo>
                  <a:lnTo>
                    <a:pt x="829" y="1659"/>
                  </a:lnTo>
                  <a:lnTo>
                    <a:pt x="830" y="1658"/>
                  </a:lnTo>
                  <a:lnTo>
                    <a:pt x="830" y="1658"/>
                  </a:lnTo>
                  <a:lnTo>
                    <a:pt x="830" y="1658"/>
                  </a:lnTo>
                  <a:lnTo>
                    <a:pt x="1208" y="1448"/>
                  </a:lnTo>
                  <a:lnTo>
                    <a:pt x="1220" y="1440"/>
                  </a:lnTo>
                  <a:lnTo>
                    <a:pt x="1234" y="1416"/>
                  </a:lnTo>
                  <a:lnTo>
                    <a:pt x="1235" y="1403"/>
                  </a:lnTo>
                  <a:lnTo>
                    <a:pt x="1235" y="1245"/>
                  </a:lnTo>
                  <a:lnTo>
                    <a:pt x="1472" y="1245"/>
                  </a:lnTo>
                  <a:lnTo>
                    <a:pt x="1472" y="1245"/>
                  </a:lnTo>
                  <a:lnTo>
                    <a:pt x="1472" y="1245"/>
                  </a:lnTo>
                  <a:lnTo>
                    <a:pt x="1473" y="1245"/>
                  </a:lnTo>
                  <a:lnTo>
                    <a:pt x="1473" y="1245"/>
                  </a:lnTo>
                  <a:lnTo>
                    <a:pt x="1476" y="1245"/>
                  </a:lnTo>
                  <a:lnTo>
                    <a:pt x="1479" y="1245"/>
                  </a:lnTo>
                  <a:lnTo>
                    <a:pt x="1481" y="1244"/>
                  </a:lnTo>
                  <a:lnTo>
                    <a:pt x="1482" y="1244"/>
                  </a:lnTo>
                  <a:lnTo>
                    <a:pt x="1485" y="1244"/>
                  </a:lnTo>
                  <a:lnTo>
                    <a:pt x="1487" y="1242"/>
                  </a:lnTo>
                  <a:lnTo>
                    <a:pt x="1488" y="1242"/>
                  </a:lnTo>
                  <a:lnTo>
                    <a:pt x="1488" y="1242"/>
                  </a:lnTo>
                  <a:lnTo>
                    <a:pt x="1490" y="1242"/>
                  </a:lnTo>
                  <a:lnTo>
                    <a:pt x="1490" y="1242"/>
                  </a:lnTo>
                  <a:lnTo>
                    <a:pt x="1490" y="1242"/>
                  </a:lnTo>
                  <a:lnTo>
                    <a:pt x="1491" y="1241"/>
                  </a:lnTo>
                  <a:lnTo>
                    <a:pt x="1493" y="1241"/>
                  </a:lnTo>
                  <a:lnTo>
                    <a:pt x="1494" y="1239"/>
                  </a:lnTo>
                  <a:lnTo>
                    <a:pt x="1496" y="1239"/>
                  </a:lnTo>
                  <a:lnTo>
                    <a:pt x="1496" y="1239"/>
                  </a:lnTo>
                  <a:lnTo>
                    <a:pt x="1844" y="1061"/>
                  </a:lnTo>
                  <a:lnTo>
                    <a:pt x="1844" y="1061"/>
                  </a:lnTo>
                  <a:lnTo>
                    <a:pt x="1844" y="1061"/>
                  </a:lnTo>
                  <a:lnTo>
                    <a:pt x="1845" y="1060"/>
                  </a:lnTo>
                  <a:lnTo>
                    <a:pt x="1847" y="1060"/>
                  </a:lnTo>
                  <a:lnTo>
                    <a:pt x="1848" y="1058"/>
                  </a:lnTo>
                  <a:lnTo>
                    <a:pt x="1848" y="1058"/>
                  </a:lnTo>
                  <a:lnTo>
                    <a:pt x="1850" y="1057"/>
                  </a:lnTo>
                  <a:lnTo>
                    <a:pt x="1851" y="1057"/>
                  </a:lnTo>
                  <a:lnTo>
                    <a:pt x="1851" y="1055"/>
                  </a:lnTo>
                  <a:lnTo>
                    <a:pt x="1853" y="1055"/>
                  </a:lnTo>
                  <a:lnTo>
                    <a:pt x="1854" y="1054"/>
                  </a:lnTo>
                  <a:lnTo>
                    <a:pt x="1854" y="1054"/>
                  </a:lnTo>
                  <a:lnTo>
                    <a:pt x="1856" y="1052"/>
                  </a:lnTo>
                  <a:lnTo>
                    <a:pt x="1856" y="1052"/>
                  </a:lnTo>
                  <a:lnTo>
                    <a:pt x="1857" y="1051"/>
                  </a:lnTo>
                  <a:lnTo>
                    <a:pt x="1859" y="1049"/>
                  </a:lnTo>
                  <a:lnTo>
                    <a:pt x="1859" y="1049"/>
                  </a:lnTo>
                  <a:lnTo>
                    <a:pt x="1860" y="1048"/>
                  </a:lnTo>
                  <a:lnTo>
                    <a:pt x="1860" y="1046"/>
                  </a:lnTo>
                  <a:lnTo>
                    <a:pt x="1862" y="1046"/>
                  </a:lnTo>
                  <a:close/>
                  <a:moveTo>
                    <a:pt x="1502" y="1123"/>
                  </a:moveTo>
                  <a:lnTo>
                    <a:pt x="1371" y="737"/>
                  </a:lnTo>
                  <a:lnTo>
                    <a:pt x="1643" y="620"/>
                  </a:lnTo>
                  <a:lnTo>
                    <a:pt x="1758" y="989"/>
                  </a:lnTo>
                  <a:lnTo>
                    <a:pt x="1502" y="1123"/>
                  </a:lnTo>
                  <a:close/>
                  <a:moveTo>
                    <a:pt x="102" y="348"/>
                  </a:moveTo>
                  <a:lnTo>
                    <a:pt x="378" y="501"/>
                  </a:lnTo>
                  <a:lnTo>
                    <a:pt x="378" y="850"/>
                  </a:lnTo>
                  <a:lnTo>
                    <a:pt x="102" y="697"/>
                  </a:lnTo>
                  <a:lnTo>
                    <a:pt x="102" y="348"/>
                  </a:lnTo>
                  <a:close/>
                  <a:moveTo>
                    <a:pt x="1256" y="111"/>
                  </a:moveTo>
                  <a:lnTo>
                    <a:pt x="1127" y="168"/>
                  </a:lnTo>
                  <a:lnTo>
                    <a:pt x="917" y="187"/>
                  </a:lnTo>
                  <a:lnTo>
                    <a:pt x="1078" y="117"/>
                  </a:lnTo>
                  <a:lnTo>
                    <a:pt x="1256" y="111"/>
                  </a:lnTo>
                  <a:close/>
                  <a:moveTo>
                    <a:pt x="1611" y="521"/>
                  </a:moveTo>
                  <a:lnTo>
                    <a:pt x="1338" y="641"/>
                  </a:lnTo>
                  <a:lnTo>
                    <a:pt x="1204" y="246"/>
                  </a:lnTo>
                  <a:lnTo>
                    <a:pt x="1485" y="120"/>
                  </a:lnTo>
                  <a:lnTo>
                    <a:pt x="1611" y="521"/>
                  </a:lnTo>
                  <a:close/>
                  <a:moveTo>
                    <a:pt x="1105" y="273"/>
                  </a:moveTo>
                  <a:lnTo>
                    <a:pt x="1145" y="393"/>
                  </a:lnTo>
                  <a:lnTo>
                    <a:pt x="941" y="286"/>
                  </a:lnTo>
                  <a:lnTo>
                    <a:pt x="1105" y="273"/>
                  </a:lnTo>
                  <a:close/>
                  <a:moveTo>
                    <a:pt x="1076" y="472"/>
                  </a:moveTo>
                  <a:lnTo>
                    <a:pt x="806" y="622"/>
                  </a:lnTo>
                  <a:lnTo>
                    <a:pt x="532" y="469"/>
                  </a:lnTo>
                  <a:lnTo>
                    <a:pt x="787" y="322"/>
                  </a:lnTo>
                  <a:lnTo>
                    <a:pt x="1076" y="472"/>
                  </a:lnTo>
                  <a:close/>
                  <a:moveTo>
                    <a:pt x="480" y="907"/>
                  </a:moveTo>
                  <a:lnTo>
                    <a:pt x="480" y="556"/>
                  </a:lnTo>
                  <a:lnTo>
                    <a:pt x="755" y="709"/>
                  </a:lnTo>
                  <a:lnTo>
                    <a:pt x="755" y="1060"/>
                  </a:lnTo>
                  <a:lnTo>
                    <a:pt x="480" y="907"/>
                  </a:lnTo>
                  <a:close/>
                  <a:moveTo>
                    <a:pt x="480" y="1024"/>
                  </a:moveTo>
                  <a:lnTo>
                    <a:pt x="755" y="1176"/>
                  </a:lnTo>
                  <a:lnTo>
                    <a:pt x="755" y="1526"/>
                  </a:lnTo>
                  <a:lnTo>
                    <a:pt x="480" y="1373"/>
                  </a:lnTo>
                  <a:lnTo>
                    <a:pt x="480" y="1024"/>
                  </a:lnTo>
                  <a:close/>
                  <a:moveTo>
                    <a:pt x="857" y="709"/>
                  </a:moveTo>
                  <a:lnTo>
                    <a:pt x="1133" y="556"/>
                  </a:lnTo>
                  <a:lnTo>
                    <a:pt x="1133" y="907"/>
                  </a:lnTo>
                  <a:lnTo>
                    <a:pt x="857" y="1060"/>
                  </a:lnTo>
                  <a:lnTo>
                    <a:pt x="857" y="709"/>
                  </a:lnTo>
                  <a:close/>
                  <a:moveTo>
                    <a:pt x="769" y="127"/>
                  </a:moveTo>
                  <a:lnTo>
                    <a:pt x="857" y="124"/>
                  </a:lnTo>
                  <a:lnTo>
                    <a:pt x="731" y="178"/>
                  </a:lnTo>
                  <a:lnTo>
                    <a:pt x="686" y="156"/>
                  </a:lnTo>
                  <a:lnTo>
                    <a:pt x="769" y="127"/>
                  </a:lnTo>
                  <a:close/>
                  <a:moveTo>
                    <a:pt x="427" y="136"/>
                  </a:moveTo>
                  <a:lnTo>
                    <a:pt x="679" y="267"/>
                  </a:lnTo>
                  <a:lnTo>
                    <a:pt x="429" y="412"/>
                  </a:lnTo>
                  <a:lnTo>
                    <a:pt x="162" y="264"/>
                  </a:lnTo>
                  <a:lnTo>
                    <a:pt x="427" y="136"/>
                  </a:lnTo>
                  <a:close/>
                  <a:moveTo>
                    <a:pt x="102" y="814"/>
                  </a:moveTo>
                  <a:lnTo>
                    <a:pt x="378" y="967"/>
                  </a:lnTo>
                  <a:lnTo>
                    <a:pt x="378" y="1314"/>
                  </a:lnTo>
                  <a:lnTo>
                    <a:pt x="102" y="1161"/>
                  </a:lnTo>
                  <a:lnTo>
                    <a:pt x="102" y="814"/>
                  </a:lnTo>
                  <a:close/>
                  <a:moveTo>
                    <a:pt x="857" y="1526"/>
                  </a:moveTo>
                  <a:lnTo>
                    <a:pt x="857" y="1176"/>
                  </a:lnTo>
                  <a:lnTo>
                    <a:pt x="1133" y="1024"/>
                  </a:lnTo>
                  <a:lnTo>
                    <a:pt x="1133" y="1373"/>
                  </a:lnTo>
                  <a:lnTo>
                    <a:pt x="857" y="1526"/>
                  </a:lnTo>
                  <a:close/>
                  <a:moveTo>
                    <a:pt x="1235" y="937"/>
                  </a:moveTo>
                  <a:lnTo>
                    <a:pt x="1235" y="937"/>
                  </a:lnTo>
                  <a:lnTo>
                    <a:pt x="1235" y="937"/>
                  </a:lnTo>
                  <a:lnTo>
                    <a:pt x="1235" y="754"/>
                  </a:lnTo>
                  <a:lnTo>
                    <a:pt x="1268" y="754"/>
                  </a:lnTo>
                  <a:lnTo>
                    <a:pt x="1401" y="1143"/>
                  </a:lnTo>
                  <a:lnTo>
                    <a:pt x="1235" y="1143"/>
                  </a:lnTo>
                  <a:lnTo>
                    <a:pt x="1235" y="937"/>
                  </a:lnTo>
                  <a:close/>
                </a:path>
              </a:pathLst>
            </a:custGeom>
            <a:solidFill>
              <a:schemeClr val="accent6">
                <a:lumMod val="75000"/>
              </a:schemeClr>
            </a:solid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grpSp>
          <p:nvGrpSpPr>
            <p:cNvPr id="52" name="Group 51"/>
            <p:cNvGrpSpPr/>
            <p:nvPr/>
          </p:nvGrpSpPr>
          <p:grpSpPr>
            <a:xfrm>
              <a:off x="4196468" y="1820857"/>
              <a:ext cx="350178" cy="361850"/>
              <a:chOff x="6465888" y="2859088"/>
              <a:chExt cx="762000" cy="787401"/>
            </a:xfrm>
            <a:solidFill>
              <a:schemeClr val="accent3">
                <a:lumMod val="75000"/>
              </a:schemeClr>
            </a:solidFill>
          </p:grpSpPr>
          <p:sp>
            <p:nvSpPr>
              <p:cNvPr id="53" name="Freeform 14"/>
              <p:cNvSpPr>
                <a:spLocks noEditPoints="1"/>
              </p:cNvSpPr>
              <p:nvPr/>
            </p:nvSpPr>
            <p:spPr bwMode="auto">
              <a:xfrm>
                <a:off x="6627813" y="2859088"/>
                <a:ext cx="438150" cy="550863"/>
              </a:xfrm>
              <a:custGeom>
                <a:avLst/>
                <a:gdLst>
                  <a:gd name="T0" fmla="*/ 32 w 829"/>
                  <a:gd name="T1" fmla="*/ 683 h 1040"/>
                  <a:gd name="T2" fmla="*/ 83 w 829"/>
                  <a:gd name="T3" fmla="*/ 746 h 1040"/>
                  <a:gd name="T4" fmla="*/ 156 w 829"/>
                  <a:gd name="T5" fmla="*/ 896 h 1040"/>
                  <a:gd name="T6" fmla="*/ 157 w 829"/>
                  <a:gd name="T7" fmla="*/ 896 h 1040"/>
                  <a:gd name="T8" fmla="*/ 179 w 829"/>
                  <a:gd name="T9" fmla="*/ 924 h 1040"/>
                  <a:gd name="T10" fmla="*/ 311 w 829"/>
                  <a:gd name="T11" fmla="*/ 1017 h 1040"/>
                  <a:gd name="T12" fmla="*/ 325 w 829"/>
                  <a:gd name="T13" fmla="*/ 1023 h 1040"/>
                  <a:gd name="T14" fmla="*/ 380 w 829"/>
                  <a:gd name="T15" fmla="*/ 1035 h 1040"/>
                  <a:gd name="T16" fmla="*/ 401 w 829"/>
                  <a:gd name="T17" fmla="*/ 1039 h 1040"/>
                  <a:gd name="T18" fmla="*/ 416 w 829"/>
                  <a:gd name="T19" fmla="*/ 1040 h 1040"/>
                  <a:gd name="T20" fmla="*/ 529 w 829"/>
                  <a:gd name="T21" fmla="*/ 1014 h 1040"/>
                  <a:gd name="T22" fmla="*/ 624 w 829"/>
                  <a:gd name="T23" fmla="*/ 945 h 1040"/>
                  <a:gd name="T24" fmla="*/ 738 w 829"/>
                  <a:gd name="T25" fmla="*/ 774 h 1040"/>
                  <a:gd name="T26" fmla="*/ 778 w 829"/>
                  <a:gd name="T27" fmla="*/ 715 h 1040"/>
                  <a:gd name="T28" fmla="*/ 822 w 829"/>
                  <a:gd name="T29" fmla="*/ 611 h 1040"/>
                  <a:gd name="T30" fmla="*/ 819 w 829"/>
                  <a:gd name="T31" fmla="*/ 488 h 1040"/>
                  <a:gd name="T32" fmla="*/ 806 w 829"/>
                  <a:gd name="T33" fmla="*/ 471 h 1040"/>
                  <a:gd name="T34" fmla="*/ 781 w 829"/>
                  <a:gd name="T35" fmla="*/ 250 h 1040"/>
                  <a:gd name="T36" fmla="*/ 663 w 829"/>
                  <a:gd name="T37" fmla="*/ 83 h 1040"/>
                  <a:gd name="T38" fmla="*/ 553 w 829"/>
                  <a:gd name="T39" fmla="*/ 19 h 1040"/>
                  <a:gd name="T40" fmla="*/ 520 w 829"/>
                  <a:gd name="T41" fmla="*/ 10 h 1040"/>
                  <a:gd name="T42" fmla="*/ 426 w 829"/>
                  <a:gd name="T43" fmla="*/ 0 h 1040"/>
                  <a:gd name="T44" fmla="*/ 392 w 829"/>
                  <a:gd name="T45" fmla="*/ 0 h 1040"/>
                  <a:gd name="T46" fmla="*/ 280 w 829"/>
                  <a:gd name="T47" fmla="*/ 18 h 1040"/>
                  <a:gd name="T48" fmla="*/ 256 w 829"/>
                  <a:gd name="T49" fmla="*/ 26 h 1040"/>
                  <a:gd name="T50" fmla="*/ 121 w 829"/>
                  <a:gd name="T51" fmla="*/ 127 h 1040"/>
                  <a:gd name="T52" fmla="*/ 27 w 829"/>
                  <a:gd name="T53" fmla="*/ 329 h 1040"/>
                  <a:gd name="T54" fmla="*/ 22 w 829"/>
                  <a:gd name="T55" fmla="*/ 472 h 1040"/>
                  <a:gd name="T56" fmla="*/ 0 w 829"/>
                  <a:gd name="T57" fmla="*/ 523 h 1040"/>
                  <a:gd name="T58" fmla="*/ 753 w 829"/>
                  <a:gd name="T59" fmla="*/ 596 h 1040"/>
                  <a:gd name="T60" fmla="*/ 704 w 829"/>
                  <a:gd name="T61" fmla="*/ 689 h 1040"/>
                  <a:gd name="T62" fmla="*/ 684 w 829"/>
                  <a:gd name="T63" fmla="*/ 695 h 1040"/>
                  <a:gd name="T64" fmla="*/ 661 w 829"/>
                  <a:gd name="T65" fmla="*/ 777 h 1040"/>
                  <a:gd name="T66" fmla="*/ 598 w 829"/>
                  <a:gd name="T67" fmla="*/ 878 h 1040"/>
                  <a:gd name="T68" fmla="*/ 528 w 829"/>
                  <a:gd name="T69" fmla="*/ 938 h 1040"/>
                  <a:gd name="T70" fmla="*/ 407 w 829"/>
                  <a:gd name="T71" fmla="*/ 971 h 1040"/>
                  <a:gd name="T72" fmla="*/ 281 w 829"/>
                  <a:gd name="T73" fmla="*/ 922 h 1040"/>
                  <a:gd name="T74" fmla="*/ 233 w 829"/>
                  <a:gd name="T75" fmla="*/ 879 h 1040"/>
                  <a:gd name="T76" fmla="*/ 169 w 829"/>
                  <a:gd name="T77" fmla="*/ 778 h 1040"/>
                  <a:gd name="T78" fmla="*/ 145 w 829"/>
                  <a:gd name="T79" fmla="*/ 695 h 1040"/>
                  <a:gd name="T80" fmla="*/ 125 w 829"/>
                  <a:gd name="T81" fmla="*/ 689 h 1040"/>
                  <a:gd name="T82" fmla="*/ 77 w 829"/>
                  <a:gd name="T83" fmla="*/ 596 h 1040"/>
                  <a:gd name="T84" fmla="*/ 76 w 829"/>
                  <a:gd name="T85" fmla="*/ 518 h 1040"/>
                  <a:gd name="T86" fmla="*/ 99 w 829"/>
                  <a:gd name="T87" fmla="*/ 512 h 1040"/>
                  <a:gd name="T88" fmla="*/ 101 w 829"/>
                  <a:gd name="T89" fmla="*/ 512 h 1040"/>
                  <a:gd name="T90" fmla="*/ 132 w 829"/>
                  <a:gd name="T91" fmla="*/ 598 h 1040"/>
                  <a:gd name="T92" fmla="*/ 163 w 829"/>
                  <a:gd name="T93" fmla="*/ 403 h 1040"/>
                  <a:gd name="T94" fmla="*/ 239 w 829"/>
                  <a:gd name="T95" fmla="*/ 332 h 1040"/>
                  <a:gd name="T96" fmla="*/ 394 w 829"/>
                  <a:gd name="T97" fmla="*/ 441 h 1040"/>
                  <a:gd name="T98" fmla="*/ 580 w 829"/>
                  <a:gd name="T99" fmla="*/ 513 h 1040"/>
                  <a:gd name="T100" fmla="*/ 520 w 829"/>
                  <a:gd name="T101" fmla="*/ 391 h 1040"/>
                  <a:gd name="T102" fmla="*/ 687 w 829"/>
                  <a:gd name="T103" fmla="*/ 509 h 1040"/>
                  <a:gd name="T104" fmla="*/ 735 w 829"/>
                  <a:gd name="T105" fmla="*/ 466 h 1040"/>
                  <a:gd name="T106" fmla="*/ 730 w 829"/>
                  <a:gd name="T107" fmla="*/ 512 h 1040"/>
                  <a:gd name="T108" fmla="*/ 754 w 829"/>
                  <a:gd name="T109" fmla="*/ 518 h 1040"/>
                  <a:gd name="T110" fmla="*/ 753 w 829"/>
                  <a:gd name="T111" fmla="*/ 5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9" h="1040">
                    <a:moveTo>
                      <a:pt x="7" y="611"/>
                    </a:moveTo>
                    <a:lnTo>
                      <a:pt x="14" y="639"/>
                    </a:lnTo>
                    <a:lnTo>
                      <a:pt x="32" y="683"/>
                    </a:lnTo>
                    <a:lnTo>
                      <a:pt x="51" y="715"/>
                    </a:lnTo>
                    <a:lnTo>
                      <a:pt x="72" y="737"/>
                    </a:lnTo>
                    <a:lnTo>
                      <a:pt x="83" y="746"/>
                    </a:lnTo>
                    <a:lnTo>
                      <a:pt x="92" y="776"/>
                    </a:lnTo>
                    <a:lnTo>
                      <a:pt x="127" y="852"/>
                    </a:lnTo>
                    <a:lnTo>
                      <a:pt x="156" y="896"/>
                    </a:lnTo>
                    <a:lnTo>
                      <a:pt x="156" y="896"/>
                    </a:lnTo>
                    <a:lnTo>
                      <a:pt x="157" y="896"/>
                    </a:lnTo>
                    <a:lnTo>
                      <a:pt x="157" y="896"/>
                    </a:lnTo>
                    <a:lnTo>
                      <a:pt x="161" y="901"/>
                    </a:lnTo>
                    <a:lnTo>
                      <a:pt x="163" y="907"/>
                    </a:lnTo>
                    <a:lnTo>
                      <a:pt x="179" y="924"/>
                    </a:lnTo>
                    <a:lnTo>
                      <a:pt x="238" y="975"/>
                    </a:lnTo>
                    <a:lnTo>
                      <a:pt x="270" y="998"/>
                    </a:lnTo>
                    <a:lnTo>
                      <a:pt x="311" y="1017"/>
                    </a:lnTo>
                    <a:lnTo>
                      <a:pt x="311" y="1017"/>
                    </a:lnTo>
                    <a:lnTo>
                      <a:pt x="311" y="1017"/>
                    </a:lnTo>
                    <a:lnTo>
                      <a:pt x="325" y="1023"/>
                    </a:lnTo>
                    <a:lnTo>
                      <a:pt x="339" y="1027"/>
                    </a:lnTo>
                    <a:lnTo>
                      <a:pt x="361" y="1032"/>
                    </a:lnTo>
                    <a:lnTo>
                      <a:pt x="380" y="1035"/>
                    </a:lnTo>
                    <a:lnTo>
                      <a:pt x="388" y="1038"/>
                    </a:lnTo>
                    <a:lnTo>
                      <a:pt x="398" y="1039"/>
                    </a:lnTo>
                    <a:lnTo>
                      <a:pt x="401" y="1039"/>
                    </a:lnTo>
                    <a:lnTo>
                      <a:pt x="405" y="1039"/>
                    </a:lnTo>
                    <a:lnTo>
                      <a:pt x="410" y="1039"/>
                    </a:lnTo>
                    <a:lnTo>
                      <a:pt x="416" y="1040"/>
                    </a:lnTo>
                    <a:lnTo>
                      <a:pt x="438" y="1039"/>
                    </a:lnTo>
                    <a:lnTo>
                      <a:pt x="484" y="1031"/>
                    </a:lnTo>
                    <a:lnTo>
                      <a:pt x="529" y="1014"/>
                    </a:lnTo>
                    <a:lnTo>
                      <a:pt x="573" y="989"/>
                    </a:lnTo>
                    <a:lnTo>
                      <a:pt x="594" y="972"/>
                    </a:lnTo>
                    <a:lnTo>
                      <a:pt x="624" y="945"/>
                    </a:lnTo>
                    <a:lnTo>
                      <a:pt x="680" y="885"/>
                    </a:lnTo>
                    <a:lnTo>
                      <a:pt x="706" y="846"/>
                    </a:lnTo>
                    <a:lnTo>
                      <a:pt x="738" y="774"/>
                    </a:lnTo>
                    <a:lnTo>
                      <a:pt x="747" y="746"/>
                    </a:lnTo>
                    <a:lnTo>
                      <a:pt x="758" y="737"/>
                    </a:lnTo>
                    <a:lnTo>
                      <a:pt x="778" y="715"/>
                    </a:lnTo>
                    <a:lnTo>
                      <a:pt x="798" y="683"/>
                    </a:lnTo>
                    <a:lnTo>
                      <a:pt x="815" y="639"/>
                    </a:lnTo>
                    <a:lnTo>
                      <a:pt x="822" y="611"/>
                    </a:lnTo>
                    <a:lnTo>
                      <a:pt x="829" y="578"/>
                    </a:lnTo>
                    <a:lnTo>
                      <a:pt x="829" y="523"/>
                    </a:lnTo>
                    <a:lnTo>
                      <a:pt x="819" y="488"/>
                    </a:lnTo>
                    <a:lnTo>
                      <a:pt x="809" y="474"/>
                    </a:lnTo>
                    <a:lnTo>
                      <a:pt x="808" y="472"/>
                    </a:lnTo>
                    <a:lnTo>
                      <a:pt x="806" y="471"/>
                    </a:lnTo>
                    <a:lnTo>
                      <a:pt x="810" y="421"/>
                    </a:lnTo>
                    <a:lnTo>
                      <a:pt x="803" y="329"/>
                    </a:lnTo>
                    <a:lnTo>
                      <a:pt x="781" y="250"/>
                    </a:lnTo>
                    <a:lnTo>
                      <a:pt x="749" y="183"/>
                    </a:lnTo>
                    <a:lnTo>
                      <a:pt x="709" y="127"/>
                    </a:lnTo>
                    <a:lnTo>
                      <a:pt x="663" y="83"/>
                    </a:lnTo>
                    <a:lnTo>
                      <a:pt x="617" y="50"/>
                    </a:lnTo>
                    <a:lnTo>
                      <a:pt x="573" y="26"/>
                    </a:lnTo>
                    <a:lnTo>
                      <a:pt x="553" y="19"/>
                    </a:lnTo>
                    <a:lnTo>
                      <a:pt x="551" y="18"/>
                    </a:lnTo>
                    <a:lnTo>
                      <a:pt x="550" y="18"/>
                    </a:lnTo>
                    <a:lnTo>
                      <a:pt x="520" y="10"/>
                    </a:lnTo>
                    <a:lnTo>
                      <a:pt x="464" y="1"/>
                    </a:lnTo>
                    <a:lnTo>
                      <a:pt x="438" y="0"/>
                    </a:lnTo>
                    <a:lnTo>
                      <a:pt x="426" y="0"/>
                    </a:lnTo>
                    <a:lnTo>
                      <a:pt x="414" y="1"/>
                    </a:lnTo>
                    <a:lnTo>
                      <a:pt x="404" y="0"/>
                    </a:lnTo>
                    <a:lnTo>
                      <a:pt x="392" y="0"/>
                    </a:lnTo>
                    <a:lnTo>
                      <a:pt x="364" y="1"/>
                    </a:lnTo>
                    <a:lnTo>
                      <a:pt x="308" y="10"/>
                    </a:lnTo>
                    <a:lnTo>
                      <a:pt x="280" y="18"/>
                    </a:lnTo>
                    <a:lnTo>
                      <a:pt x="277" y="18"/>
                    </a:lnTo>
                    <a:lnTo>
                      <a:pt x="276" y="19"/>
                    </a:lnTo>
                    <a:lnTo>
                      <a:pt x="256" y="26"/>
                    </a:lnTo>
                    <a:lnTo>
                      <a:pt x="212" y="50"/>
                    </a:lnTo>
                    <a:lnTo>
                      <a:pt x="165" y="83"/>
                    </a:lnTo>
                    <a:lnTo>
                      <a:pt x="121" y="127"/>
                    </a:lnTo>
                    <a:lnTo>
                      <a:pt x="81" y="183"/>
                    </a:lnTo>
                    <a:lnTo>
                      <a:pt x="49" y="250"/>
                    </a:lnTo>
                    <a:lnTo>
                      <a:pt x="27" y="329"/>
                    </a:lnTo>
                    <a:lnTo>
                      <a:pt x="20" y="421"/>
                    </a:lnTo>
                    <a:lnTo>
                      <a:pt x="24" y="471"/>
                    </a:lnTo>
                    <a:lnTo>
                      <a:pt x="22" y="472"/>
                    </a:lnTo>
                    <a:lnTo>
                      <a:pt x="21" y="474"/>
                    </a:lnTo>
                    <a:lnTo>
                      <a:pt x="11" y="488"/>
                    </a:lnTo>
                    <a:lnTo>
                      <a:pt x="0" y="523"/>
                    </a:lnTo>
                    <a:lnTo>
                      <a:pt x="0" y="578"/>
                    </a:lnTo>
                    <a:lnTo>
                      <a:pt x="7" y="611"/>
                    </a:lnTo>
                    <a:close/>
                    <a:moveTo>
                      <a:pt x="753" y="596"/>
                    </a:moveTo>
                    <a:lnTo>
                      <a:pt x="744" y="628"/>
                    </a:lnTo>
                    <a:lnTo>
                      <a:pt x="724" y="668"/>
                    </a:lnTo>
                    <a:lnTo>
                      <a:pt x="704" y="689"/>
                    </a:lnTo>
                    <a:lnTo>
                      <a:pt x="690" y="695"/>
                    </a:lnTo>
                    <a:lnTo>
                      <a:pt x="685" y="695"/>
                    </a:lnTo>
                    <a:lnTo>
                      <a:pt x="684" y="695"/>
                    </a:lnTo>
                    <a:lnTo>
                      <a:pt x="684" y="695"/>
                    </a:lnTo>
                    <a:lnTo>
                      <a:pt x="682" y="705"/>
                    </a:lnTo>
                    <a:lnTo>
                      <a:pt x="661" y="777"/>
                    </a:lnTo>
                    <a:lnTo>
                      <a:pt x="626" y="841"/>
                    </a:lnTo>
                    <a:lnTo>
                      <a:pt x="598" y="877"/>
                    </a:lnTo>
                    <a:lnTo>
                      <a:pt x="598" y="878"/>
                    </a:lnTo>
                    <a:lnTo>
                      <a:pt x="598" y="879"/>
                    </a:lnTo>
                    <a:lnTo>
                      <a:pt x="574" y="902"/>
                    </a:lnTo>
                    <a:lnTo>
                      <a:pt x="528" y="938"/>
                    </a:lnTo>
                    <a:lnTo>
                      <a:pt x="479" y="960"/>
                    </a:lnTo>
                    <a:lnTo>
                      <a:pt x="431" y="971"/>
                    </a:lnTo>
                    <a:lnTo>
                      <a:pt x="407" y="971"/>
                    </a:lnTo>
                    <a:lnTo>
                      <a:pt x="377" y="969"/>
                    </a:lnTo>
                    <a:lnTo>
                      <a:pt x="325" y="950"/>
                    </a:lnTo>
                    <a:lnTo>
                      <a:pt x="281" y="922"/>
                    </a:lnTo>
                    <a:lnTo>
                      <a:pt x="246" y="894"/>
                    </a:lnTo>
                    <a:lnTo>
                      <a:pt x="233" y="880"/>
                    </a:lnTo>
                    <a:lnTo>
                      <a:pt x="233" y="879"/>
                    </a:lnTo>
                    <a:lnTo>
                      <a:pt x="233" y="878"/>
                    </a:lnTo>
                    <a:lnTo>
                      <a:pt x="205" y="843"/>
                    </a:lnTo>
                    <a:lnTo>
                      <a:pt x="169" y="778"/>
                    </a:lnTo>
                    <a:lnTo>
                      <a:pt x="146" y="705"/>
                    </a:lnTo>
                    <a:lnTo>
                      <a:pt x="146" y="695"/>
                    </a:lnTo>
                    <a:lnTo>
                      <a:pt x="145" y="695"/>
                    </a:lnTo>
                    <a:lnTo>
                      <a:pt x="144" y="695"/>
                    </a:lnTo>
                    <a:lnTo>
                      <a:pt x="140" y="695"/>
                    </a:lnTo>
                    <a:lnTo>
                      <a:pt x="125" y="689"/>
                    </a:lnTo>
                    <a:lnTo>
                      <a:pt x="106" y="668"/>
                    </a:lnTo>
                    <a:lnTo>
                      <a:pt x="86" y="628"/>
                    </a:lnTo>
                    <a:lnTo>
                      <a:pt x="77" y="596"/>
                    </a:lnTo>
                    <a:lnTo>
                      <a:pt x="71" y="571"/>
                    </a:lnTo>
                    <a:lnTo>
                      <a:pt x="70" y="536"/>
                    </a:lnTo>
                    <a:lnTo>
                      <a:pt x="76" y="518"/>
                    </a:lnTo>
                    <a:lnTo>
                      <a:pt x="86" y="512"/>
                    </a:lnTo>
                    <a:lnTo>
                      <a:pt x="90" y="511"/>
                    </a:lnTo>
                    <a:lnTo>
                      <a:pt x="99" y="512"/>
                    </a:lnTo>
                    <a:lnTo>
                      <a:pt x="101" y="513"/>
                    </a:lnTo>
                    <a:lnTo>
                      <a:pt x="101" y="513"/>
                    </a:lnTo>
                    <a:lnTo>
                      <a:pt x="101" y="512"/>
                    </a:lnTo>
                    <a:lnTo>
                      <a:pt x="103" y="515"/>
                    </a:lnTo>
                    <a:lnTo>
                      <a:pt x="133" y="605"/>
                    </a:lnTo>
                    <a:lnTo>
                      <a:pt x="132" y="598"/>
                    </a:lnTo>
                    <a:lnTo>
                      <a:pt x="133" y="524"/>
                    </a:lnTo>
                    <a:lnTo>
                      <a:pt x="146" y="450"/>
                    </a:lnTo>
                    <a:lnTo>
                      <a:pt x="163" y="403"/>
                    </a:lnTo>
                    <a:lnTo>
                      <a:pt x="189" y="362"/>
                    </a:lnTo>
                    <a:lnTo>
                      <a:pt x="217" y="341"/>
                    </a:lnTo>
                    <a:lnTo>
                      <a:pt x="239" y="332"/>
                    </a:lnTo>
                    <a:lnTo>
                      <a:pt x="251" y="330"/>
                    </a:lnTo>
                    <a:lnTo>
                      <a:pt x="270" y="349"/>
                    </a:lnTo>
                    <a:lnTo>
                      <a:pt x="394" y="441"/>
                    </a:lnTo>
                    <a:lnTo>
                      <a:pt x="481" y="485"/>
                    </a:lnTo>
                    <a:lnTo>
                      <a:pt x="545" y="506"/>
                    </a:lnTo>
                    <a:lnTo>
                      <a:pt x="580" y="513"/>
                    </a:lnTo>
                    <a:lnTo>
                      <a:pt x="560" y="478"/>
                    </a:lnTo>
                    <a:lnTo>
                      <a:pt x="507" y="375"/>
                    </a:lnTo>
                    <a:lnTo>
                      <a:pt x="520" y="391"/>
                    </a:lnTo>
                    <a:lnTo>
                      <a:pt x="601" y="461"/>
                    </a:lnTo>
                    <a:lnTo>
                      <a:pt x="653" y="493"/>
                    </a:lnTo>
                    <a:lnTo>
                      <a:pt x="687" y="509"/>
                    </a:lnTo>
                    <a:lnTo>
                      <a:pt x="705" y="513"/>
                    </a:lnTo>
                    <a:lnTo>
                      <a:pt x="712" y="504"/>
                    </a:lnTo>
                    <a:lnTo>
                      <a:pt x="735" y="466"/>
                    </a:lnTo>
                    <a:lnTo>
                      <a:pt x="732" y="490"/>
                    </a:lnTo>
                    <a:lnTo>
                      <a:pt x="728" y="513"/>
                    </a:lnTo>
                    <a:lnTo>
                      <a:pt x="730" y="512"/>
                    </a:lnTo>
                    <a:lnTo>
                      <a:pt x="738" y="511"/>
                    </a:lnTo>
                    <a:lnTo>
                      <a:pt x="744" y="512"/>
                    </a:lnTo>
                    <a:lnTo>
                      <a:pt x="754" y="518"/>
                    </a:lnTo>
                    <a:lnTo>
                      <a:pt x="760" y="536"/>
                    </a:lnTo>
                    <a:lnTo>
                      <a:pt x="758" y="571"/>
                    </a:lnTo>
                    <a:lnTo>
                      <a:pt x="753" y="596"/>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sp>
            <p:nvSpPr>
              <p:cNvPr id="54" name="Freeform 15"/>
              <p:cNvSpPr>
                <a:spLocks/>
              </p:cNvSpPr>
              <p:nvPr/>
            </p:nvSpPr>
            <p:spPr bwMode="auto">
              <a:xfrm>
                <a:off x="6465888" y="3387726"/>
                <a:ext cx="762000" cy="258763"/>
              </a:xfrm>
              <a:custGeom>
                <a:avLst/>
                <a:gdLst>
                  <a:gd name="T0" fmla="*/ 1422 w 1441"/>
                  <a:gd name="T1" fmla="*/ 255 h 491"/>
                  <a:gd name="T2" fmla="*/ 1363 w 1441"/>
                  <a:gd name="T3" fmla="*/ 161 h 491"/>
                  <a:gd name="T4" fmla="*/ 1276 w 1441"/>
                  <a:gd name="T5" fmla="*/ 92 h 491"/>
                  <a:gd name="T6" fmla="*/ 1171 w 1441"/>
                  <a:gd name="T7" fmla="*/ 59 h 491"/>
                  <a:gd name="T8" fmla="*/ 1003 w 1441"/>
                  <a:gd name="T9" fmla="*/ 15 h 491"/>
                  <a:gd name="T10" fmla="*/ 798 w 1441"/>
                  <a:gd name="T11" fmla="*/ 292 h 491"/>
                  <a:gd name="T12" fmla="*/ 783 w 1441"/>
                  <a:gd name="T13" fmla="*/ 171 h 491"/>
                  <a:gd name="T14" fmla="*/ 815 w 1441"/>
                  <a:gd name="T15" fmla="*/ 129 h 491"/>
                  <a:gd name="T16" fmla="*/ 823 w 1441"/>
                  <a:gd name="T17" fmla="*/ 90 h 491"/>
                  <a:gd name="T18" fmla="*/ 822 w 1441"/>
                  <a:gd name="T19" fmla="*/ 77 h 491"/>
                  <a:gd name="T20" fmla="*/ 748 w 1441"/>
                  <a:gd name="T21" fmla="*/ 90 h 491"/>
                  <a:gd name="T22" fmla="*/ 694 w 1441"/>
                  <a:gd name="T23" fmla="*/ 90 h 491"/>
                  <a:gd name="T24" fmla="*/ 619 w 1441"/>
                  <a:gd name="T25" fmla="*/ 77 h 491"/>
                  <a:gd name="T26" fmla="*/ 618 w 1441"/>
                  <a:gd name="T27" fmla="*/ 90 h 491"/>
                  <a:gd name="T28" fmla="*/ 626 w 1441"/>
                  <a:gd name="T29" fmla="*/ 129 h 491"/>
                  <a:gd name="T30" fmla="*/ 659 w 1441"/>
                  <a:gd name="T31" fmla="*/ 171 h 491"/>
                  <a:gd name="T32" fmla="*/ 643 w 1441"/>
                  <a:gd name="T33" fmla="*/ 292 h 491"/>
                  <a:gd name="T34" fmla="*/ 437 w 1441"/>
                  <a:gd name="T35" fmla="*/ 15 h 491"/>
                  <a:gd name="T36" fmla="*/ 270 w 1441"/>
                  <a:gd name="T37" fmla="*/ 59 h 491"/>
                  <a:gd name="T38" fmla="*/ 165 w 1441"/>
                  <a:gd name="T39" fmla="*/ 92 h 491"/>
                  <a:gd name="T40" fmla="*/ 78 w 1441"/>
                  <a:gd name="T41" fmla="*/ 161 h 491"/>
                  <a:gd name="T42" fmla="*/ 19 w 1441"/>
                  <a:gd name="T43" fmla="*/ 255 h 491"/>
                  <a:gd name="T44" fmla="*/ 0 w 1441"/>
                  <a:gd name="T45" fmla="*/ 309 h 491"/>
                  <a:gd name="T46" fmla="*/ 17 w 1441"/>
                  <a:gd name="T47" fmla="*/ 374 h 491"/>
                  <a:gd name="T48" fmla="*/ 82 w 1441"/>
                  <a:gd name="T49" fmla="*/ 421 h 491"/>
                  <a:gd name="T50" fmla="*/ 238 w 1441"/>
                  <a:gd name="T51" fmla="*/ 463 h 491"/>
                  <a:gd name="T52" fmla="*/ 612 w 1441"/>
                  <a:gd name="T53" fmla="*/ 490 h 491"/>
                  <a:gd name="T54" fmla="*/ 829 w 1441"/>
                  <a:gd name="T55" fmla="*/ 490 h 491"/>
                  <a:gd name="T56" fmla="*/ 1203 w 1441"/>
                  <a:gd name="T57" fmla="*/ 463 h 491"/>
                  <a:gd name="T58" fmla="*/ 1359 w 1441"/>
                  <a:gd name="T59" fmla="*/ 421 h 491"/>
                  <a:gd name="T60" fmla="*/ 1425 w 1441"/>
                  <a:gd name="T61" fmla="*/ 374 h 491"/>
                  <a:gd name="T62" fmla="*/ 1441 w 1441"/>
                  <a:gd name="T63" fmla="*/ 30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1" h="491">
                    <a:moveTo>
                      <a:pt x="1435" y="287"/>
                    </a:moveTo>
                    <a:lnTo>
                      <a:pt x="1422" y="255"/>
                    </a:lnTo>
                    <a:lnTo>
                      <a:pt x="1394" y="203"/>
                    </a:lnTo>
                    <a:lnTo>
                      <a:pt x="1363" y="161"/>
                    </a:lnTo>
                    <a:lnTo>
                      <a:pt x="1329" y="128"/>
                    </a:lnTo>
                    <a:lnTo>
                      <a:pt x="1276" y="92"/>
                    </a:lnTo>
                    <a:lnTo>
                      <a:pt x="1204" y="66"/>
                    </a:lnTo>
                    <a:lnTo>
                      <a:pt x="1171" y="59"/>
                    </a:lnTo>
                    <a:lnTo>
                      <a:pt x="1113" y="48"/>
                    </a:lnTo>
                    <a:lnTo>
                      <a:pt x="1003" y="15"/>
                    </a:lnTo>
                    <a:lnTo>
                      <a:pt x="972" y="0"/>
                    </a:lnTo>
                    <a:lnTo>
                      <a:pt x="798" y="292"/>
                    </a:lnTo>
                    <a:lnTo>
                      <a:pt x="772" y="178"/>
                    </a:lnTo>
                    <a:lnTo>
                      <a:pt x="783" y="171"/>
                    </a:lnTo>
                    <a:lnTo>
                      <a:pt x="802" y="152"/>
                    </a:lnTo>
                    <a:lnTo>
                      <a:pt x="815" y="129"/>
                    </a:lnTo>
                    <a:lnTo>
                      <a:pt x="822" y="103"/>
                    </a:lnTo>
                    <a:lnTo>
                      <a:pt x="823" y="90"/>
                    </a:lnTo>
                    <a:lnTo>
                      <a:pt x="823" y="83"/>
                    </a:lnTo>
                    <a:lnTo>
                      <a:pt x="822" y="77"/>
                    </a:lnTo>
                    <a:lnTo>
                      <a:pt x="798" y="83"/>
                    </a:lnTo>
                    <a:lnTo>
                      <a:pt x="748" y="90"/>
                    </a:lnTo>
                    <a:lnTo>
                      <a:pt x="722" y="91"/>
                    </a:lnTo>
                    <a:lnTo>
                      <a:pt x="694" y="90"/>
                    </a:lnTo>
                    <a:lnTo>
                      <a:pt x="643" y="83"/>
                    </a:lnTo>
                    <a:lnTo>
                      <a:pt x="619" y="77"/>
                    </a:lnTo>
                    <a:lnTo>
                      <a:pt x="618" y="83"/>
                    </a:lnTo>
                    <a:lnTo>
                      <a:pt x="618" y="90"/>
                    </a:lnTo>
                    <a:lnTo>
                      <a:pt x="619" y="103"/>
                    </a:lnTo>
                    <a:lnTo>
                      <a:pt x="626" y="129"/>
                    </a:lnTo>
                    <a:lnTo>
                      <a:pt x="640" y="152"/>
                    </a:lnTo>
                    <a:lnTo>
                      <a:pt x="659" y="171"/>
                    </a:lnTo>
                    <a:lnTo>
                      <a:pt x="669" y="178"/>
                    </a:lnTo>
                    <a:lnTo>
                      <a:pt x="643" y="292"/>
                    </a:lnTo>
                    <a:lnTo>
                      <a:pt x="469" y="0"/>
                    </a:lnTo>
                    <a:lnTo>
                      <a:pt x="437" y="15"/>
                    </a:lnTo>
                    <a:lnTo>
                      <a:pt x="329" y="48"/>
                    </a:lnTo>
                    <a:lnTo>
                      <a:pt x="270" y="59"/>
                    </a:lnTo>
                    <a:lnTo>
                      <a:pt x="237" y="66"/>
                    </a:lnTo>
                    <a:lnTo>
                      <a:pt x="165" y="92"/>
                    </a:lnTo>
                    <a:lnTo>
                      <a:pt x="112" y="128"/>
                    </a:lnTo>
                    <a:lnTo>
                      <a:pt x="78" y="161"/>
                    </a:lnTo>
                    <a:lnTo>
                      <a:pt x="47" y="203"/>
                    </a:lnTo>
                    <a:lnTo>
                      <a:pt x="19" y="255"/>
                    </a:lnTo>
                    <a:lnTo>
                      <a:pt x="6" y="287"/>
                    </a:lnTo>
                    <a:lnTo>
                      <a:pt x="0" y="309"/>
                    </a:lnTo>
                    <a:lnTo>
                      <a:pt x="6" y="354"/>
                    </a:lnTo>
                    <a:lnTo>
                      <a:pt x="17" y="374"/>
                    </a:lnTo>
                    <a:lnTo>
                      <a:pt x="32" y="391"/>
                    </a:lnTo>
                    <a:lnTo>
                      <a:pt x="82" y="421"/>
                    </a:lnTo>
                    <a:lnTo>
                      <a:pt x="152" y="445"/>
                    </a:lnTo>
                    <a:lnTo>
                      <a:pt x="238" y="463"/>
                    </a:lnTo>
                    <a:lnTo>
                      <a:pt x="389" y="480"/>
                    </a:lnTo>
                    <a:lnTo>
                      <a:pt x="612" y="490"/>
                    </a:lnTo>
                    <a:lnTo>
                      <a:pt x="721" y="491"/>
                    </a:lnTo>
                    <a:lnTo>
                      <a:pt x="829" y="490"/>
                    </a:lnTo>
                    <a:lnTo>
                      <a:pt x="1052" y="480"/>
                    </a:lnTo>
                    <a:lnTo>
                      <a:pt x="1203" y="463"/>
                    </a:lnTo>
                    <a:lnTo>
                      <a:pt x="1289" y="445"/>
                    </a:lnTo>
                    <a:lnTo>
                      <a:pt x="1359" y="421"/>
                    </a:lnTo>
                    <a:lnTo>
                      <a:pt x="1409" y="391"/>
                    </a:lnTo>
                    <a:lnTo>
                      <a:pt x="1425" y="374"/>
                    </a:lnTo>
                    <a:lnTo>
                      <a:pt x="1435" y="354"/>
                    </a:lnTo>
                    <a:lnTo>
                      <a:pt x="1441" y="309"/>
                    </a:lnTo>
                    <a:lnTo>
                      <a:pt x="1435" y="287"/>
                    </a:lnTo>
                    <a:close/>
                  </a:path>
                </a:pathLst>
              </a:custGeom>
              <a:grpFill/>
              <a:ln>
                <a:noFill/>
              </a:ln>
            </p:spPr>
            <p:txBody>
              <a:bodyPr vert="horz" wrap="square" lIns="121920" tIns="60960" rIns="121920" bIns="60960" numCol="1" anchor="t" anchorCtr="0" compatLnSpc="1">
                <a:prstTxWarp prst="textNoShape">
                  <a:avLst/>
                </a:prstTxWarp>
              </a:bodyPr>
              <a:lstStyle/>
              <a:p>
                <a:pPr defTabSz="457189"/>
                <a:endParaRPr lang="en-GB">
                  <a:solidFill>
                    <a:srgbClr val="181818"/>
                  </a:solidFill>
                  <a:latin typeface="Arial"/>
                </a:endParaRPr>
              </a:p>
            </p:txBody>
          </p:sp>
        </p:grpSp>
        <p:sp>
          <p:nvSpPr>
            <p:cNvPr id="55" name="Freeform 39"/>
            <p:cNvSpPr>
              <a:spLocks/>
            </p:cNvSpPr>
            <p:nvPr/>
          </p:nvSpPr>
          <p:spPr bwMode="auto">
            <a:xfrm>
              <a:off x="7328367" y="2133286"/>
              <a:ext cx="449980" cy="416290"/>
            </a:xfrm>
            <a:custGeom>
              <a:avLst/>
              <a:gdLst>
                <a:gd name="T0" fmla="*/ 231854766 w 187"/>
                <a:gd name="T1" fmla="*/ 0 h 173"/>
                <a:gd name="T2" fmla="*/ 297378938 w 187"/>
                <a:gd name="T3" fmla="*/ 171370937 h 173"/>
                <a:gd name="T4" fmla="*/ 471270806 w 187"/>
                <a:gd name="T5" fmla="*/ 171370937 h 173"/>
                <a:gd name="T6" fmla="*/ 322580543 w 187"/>
                <a:gd name="T7" fmla="*/ 272177371 h 173"/>
                <a:gd name="T8" fmla="*/ 385585349 w 187"/>
                <a:gd name="T9" fmla="*/ 435988619 h 173"/>
                <a:gd name="T10" fmla="*/ 231854766 w 187"/>
                <a:gd name="T11" fmla="*/ 337701552 h 173"/>
                <a:gd name="T12" fmla="*/ 90725778 w 187"/>
                <a:gd name="T13" fmla="*/ 435988619 h 173"/>
                <a:gd name="T14" fmla="*/ 138609621 w 187"/>
                <a:gd name="T15" fmla="*/ 272177371 h 173"/>
                <a:gd name="T16" fmla="*/ 0 w 187"/>
                <a:gd name="T17" fmla="*/ 171370937 h 173"/>
                <a:gd name="T18" fmla="*/ 178932189 w 187"/>
                <a:gd name="T19" fmla="*/ 171370937 h 173"/>
                <a:gd name="T20" fmla="*/ 231854766 w 187"/>
                <a:gd name="T21" fmla="*/ 0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73">
                  <a:moveTo>
                    <a:pt x="92" y="0"/>
                  </a:moveTo>
                  <a:lnTo>
                    <a:pt x="118" y="68"/>
                  </a:lnTo>
                  <a:lnTo>
                    <a:pt x="187" y="68"/>
                  </a:lnTo>
                  <a:lnTo>
                    <a:pt x="128" y="108"/>
                  </a:lnTo>
                  <a:lnTo>
                    <a:pt x="153" y="173"/>
                  </a:lnTo>
                  <a:lnTo>
                    <a:pt x="92" y="134"/>
                  </a:lnTo>
                  <a:lnTo>
                    <a:pt x="36" y="173"/>
                  </a:lnTo>
                  <a:lnTo>
                    <a:pt x="55" y="108"/>
                  </a:lnTo>
                  <a:lnTo>
                    <a:pt x="0" y="68"/>
                  </a:lnTo>
                  <a:lnTo>
                    <a:pt x="71" y="68"/>
                  </a:lnTo>
                  <a:lnTo>
                    <a:pt x="92" y="0"/>
                  </a:lnTo>
                  <a:close/>
                </a:path>
              </a:pathLst>
            </a:custGeom>
            <a:solidFill>
              <a:schemeClr val="accent4">
                <a:lumMod val="75000"/>
              </a:schemeClr>
            </a:solidFill>
            <a:ln>
              <a:noFill/>
            </a:ln>
            <a:extLst/>
          </p:spPr>
          <p:txBody>
            <a:bodyPr/>
            <a:lstStyle/>
            <a:p>
              <a:pPr defTabSz="457189"/>
              <a:endParaRPr lang="id-ID">
                <a:solidFill>
                  <a:srgbClr val="181818"/>
                </a:solidFill>
                <a:latin typeface="Arial"/>
              </a:endParaRPr>
            </a:p>
          </p:txBody>
        </p:sp>
      </p:grpSp>
    </p:spTree>
    <p:extLst>
      <p:ext uri="{BB962C8B-B14F-4D97-AF65-F5344CB8AC3E}">
        <p14:creationId xmlns:p14="http://schemas.microsoft.com/office/powerpoint/2010/main" val="3794397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NCS Colour Set Red - Dark">
      <a:dk1>
        <a:srgbClr val="000000"/>
      </a:dk1>
      <a:lt1>
        <a:srgbClr val="FFFFFF"/>
      </a:lt1>
      <a:dk2>
        <a:srgbClr val="303030"/>
      </a:dk2>
      <a:lt2>
        <a:srgbClr val="FFFFFF"/>
      </a:lt2>
      <a:accent1>
        <a:srgbClr val="006772"/>
      </a:accent1>
      <a:accent2>
        <a:srgbClr val="0095A5"/>
      </a:accent2>
      <a:accent3>
        <a:srgbClr val="ED1A3D"/>
      </a:accent3>
      <a:accent4>
        <a:srgbClr val="542D86"/>
      </a:accent4>
      <a:accent5>
        <a:srgbClr val="364579"/>
      </a:accent5>
      <a:accent6>
        <a:srgbClr val="868686"/>
      </a:accent6>
      <a:hlink>
        <a:srgbClr val="FFFFFF"/>
      </a:hlink>
      <a:folHlink>
        <a:srgbClr val="FFFFFF"/>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Mastertemplate.pptx" id="{ADAC0470-948F-4833-A810-F227576F18C8}" vid="{D9F7B7B7-037C-4D23-A26C-07D20520E61D}"/>
    </a:ext>
  </a:extLst>
</a:theme>
</file>

<file path=ppt/theme/theme2.xml><?xml version="1.0" encoding="utf-8"?>
<a:theme xmlns:a="http://schemas.openxmlformats.org/drawingml/2006/main" name="1_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CSMastertemplate.pptx" id="{ADAC0470-948F-4833-A810-F227576F18C8}" vid="{DBAFC3A8-464E-4D8E-B7FC-4A606816AE6A}"/>
    </a:ext>
  </a:extLst>
</a:theme>
</file>

<file path=ppt/theme/theme3.xml><?xml version="1.0" encoding="utf-8"?>
<a:theme xmlns:a="http://schemas.openxmlformats.org/drawingml/2006/main" name="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NCS Corporate Teal - Light">
      <a:dk1>
        <a:srgbClr val="000000"/>
      </a:dk1>
      <a:lt1>
        <a:srgbClr val="FFFFFF"/>
      </a:lt1>
      <a:dk2>
        <a:srgbClr val="303030"/>
      </a:dk2>
      <a:lt2>
        <a:srgbClr val="FFFFFF"/>
      </a:lt2>
      <a:accent1>
        <a:srgbClr val="006772"/>
      </a:accent1>
      <a:accent2>
        <a:srgbClr val="0095A5"/>
      </a:accent2>
      <a:accent3>
        <a:srgbClr val="81C07F"/>
      </a:accent3>
      <a:accent4>
        <a:srgbClr val="55B9A1"/>
      </a:accent4>
      <a:accent5>
        <a:srgbClr val="08BAEE"/>
      </a:accent5>
      <a:accent6>
        <a:srgbClr val="868686"/>
      </a:accent6>
      <a:hlink>
        <a:srgbClr val="006772"/>
      </a:hlink>
      <a:folHlink>
        <a:srgbClr val="006772"/>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NCS Colour Set Red - Light">
      <a:dk1>
        <a:srgbClr val="000000"/>
      </a:dk1>
      <a:lt1>
        <a:srgbClr val="FFFFFF"/>
      </a:lt1>
      <a:dk2>
        <a:srgbClr val="303030"/>
      </a:dk2>
      <a:lt2>
        <a:srgbClr val="FFFFFF"/>
      </a:lt2>
      <a:accent1>
        <a:srgbClr val="006772"/>
      </a:accent1>
      <a:accent2>
        <a:srgbClr val="0095A5"/>
      </a:accent2>
      <a:accent3>
        <a:srgbClr val="ED1A3D"/>
      </a:accent3>
      <a:accent4>
        <a:srgbClr val="542D86"/>
      </a:accent4>
      <a:accent5>
        <a:srgbClr val="364579"/>
      </a:accent5>
      <a:accent6>
        <a:srgbClr val="868686"/>
      </a:accent6>
      <a:hlink>
        <a:srgbClr val="542D86"/>
      </a:hlink>
      <a:folHlink>
        <a:srgbClr val="542D86"/>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Mastertemplate.pptx" id="{ADAC0470-948F-4833-A810-F227576F18C8}" vid="{C5621A1F-E326-4364-8BE3-9BCE7C2FA37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udience xmlns="081dd882-9aee-4208-9025-07f150264876" xsi:nil="true"/>
    <AlternateThumbnailUrl xmlns="http://schemas.microsoft.com/sharepoint/v3">
      <Url xsi:nil="true"/>
      <Description xsi:nil="true"/>
    </AlternateThumbnailUrl>
    <ContentSummary xmlns="081dd882-9aee-4208-9025-07f150264876" xsi:nil="true"/>
    <ContentKeyword xmlns="081dd882-9aee-4208-9025-07f150264876" xsi:nil="true"/>
    <ImageCreateDate xmlns="http://schemas.microsoft.com/sharepoint/v3" xsi:nil="true"/>
    <Descrip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icture" ma:contentTypeID="0x010102000B2A847B07FFC14AA2B1D431F4DBE583" ma:contentTypeVersion="3" ma:contentTypeDescription="Upload an image or a photograph." ma:contentTypeScope="" ma:versionID="1f579bf0ba4ee86390bbc93fb3d0e04f">
  <xsd:schema xmlns:xsd="http://www.w3.org/2001/XMLSchema" xmlns:xs="http://www.w3.org/2001/XMLSchema" xmlns:p="http://schemas.microsoft.com/office/2006/metadata/properties" xmlns:ns1="http://schemas.microsoft.com/sharepoint/v3" xmlns:ns2="081dd882-9aee-4208-9025-07f150264876" targetNamespace="http://schemas.microsoft.com/office/2006/metadata/properties" ma:root="true" ma:fieldsID="7c52b062d1838a847a2b81287deeffef" ns1:_="" ns2:_="">
    <xsd:import namespace="http://schemas.microsoft.com/sharepoint/v3"/>
    <xsd:import namespace="081dd882-9aee-4208-9025-07f150264876"/>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ContentKeyword" minOccurs="0"/>
                <xsd:element ref="ns2:ContentSummary"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1dd882-9aee-4208-9025-07f150264876" elementFormDefault="qualified">
    <xsd:import namespace="http://schemas.microsoft.com/office/2006/documentManagement/types"/>
    <xsd:import namespace="http://schemas.microsoft.com/office/infopath/2007/PartnerControls"/>
    <xsd:element name="ContentKeyword" ma:index="26" nillable="true" ma:displayName="ContentKeyword" ma:internalName="ContentKeyword">
      <xsd:simpleType>
        <xsd:restriction base="dms:Note">
          <xsd:maxLength value="255"/>
        </xsd:restriction>
      </xsd:simpleType>
    </xsd:element>
    <xsd:element name="ContentSummary" ma:index="27" nillable="true" ma:displayName="ContentSummary" ma:internalName="ContentSummary">
      <xsd:simpleType>
        <xsd:restriction base="dms:Note">
          <xsd:maxLength value="255"/>
        </xsd:restriction>
      </xsd:simpleType>
    </xsd:element>
    <xsd:element name="Audience" ma:index="28" nillable="true" ma:displayName="Audience" ma:internalName="Audi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E6FB-743B-4AD4-8FFE-57B6AC1E1B24}">
  <ds:schemaRefs>
    <ds:schemaRef ds:uri="http://schemas.microsoft.com/sharepoint/v3/contenttype/forms"/>
  </ds:schemaRefs>
</ds:datastoreItem>
</file>

<file path=customXml/itemProps2.xml><?xml version="1.0" encoding="utf-8"?>
<ds:datastoreItem xmlns:ds="http://schemas.openxmlformats.org/officeDocument/2006/customXml" ds:itemID="{D784452A-B091-4308-BAD5-1BC03F4AD0A2}">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81dd882-9aee-4208-9025-07f150264876"/>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B37D20C-88B7-414D-8F59-43E17BC812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81dd882-9aee-4208-9025-07f1502648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11733</TotalTime>
  <Words>231</Words>
  <Application>Microsoft Office PowerPoint</Application>
  <PresentationFormat>Widescreen</PresentationFormat>
  <Paragraphs>57</Paragraphs>
  <Slides>6</Slides>
  <Notes>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vt:i4>
      </vt:variant>
    </vt:vector>
  </HeadingPairs>
  <TitlesOfParts>
    <vt:vector size="24" baseType="lpstr">
      <vt:lpstr>Arial</vt:lpstr>
      <vt:lpstr>Barlow</vt:lpstr>
      <vt:lpstr>Calibri</vt:lpstr>
      <vt:lpstr>Calibri Light</vt:lpstr>
      <vt:lpstr>Century Gothic</vt:lpstr>
      <vt:lpstr>Courier New</vt:lpstr>
      <vt:lpstr>Garamond</vt:lpstr>
      <vt:lpstr>Helvetica</vt:lpstr>
      <vt:lpstr>Roboto</vt:lpstr>
      <vt:lpstr>Source Sans Pro</vt:lpstr>
      <vt:lpstr>Source Sans Pro Black</vt:lpstr>
      <vt:lpstr>Times New Roman</vt:lpstr>
      <vt:lpstr>Verdana</vt:lpstr>
      <vt:lpstr>1_Office Theme</vt:lpstr>
      <vt:lpstr>1_150119 PowerPoint Template</vt:lpstr>
      <vt:lpstr>150119 PowerPoint Template</vt:lpstr>
      <vt:lpstr>2_Office Theme</vt:lpstr>
      <vt:lpstr>Office Theme</vt:lpstr>
      <vt:lpstr>NCS Value Proposition</vt:lpstr>
      <vt:lpstr>PowerPoint Presentation</vt:lpstr>
      <vt:lpstr>NCS Advanced Analytics Team</vt:lpstr>
      <vt:lpstr>Analytics Implementation Successes</vt:lpstr>
      <vt:lpstr>NCS partners with technology experts to develop and deliver our analytics capabilities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Business Analytics Consulting</dc:title>
  <dc:creator>Quek Seow Hiah  (NCS)</dc:creator>
  <cp:lastModifiedBy>Quek Seow Hiah  (NCS)</cp:lastModifiedBy>
  <cp:revision>261</cp:revision>
  <cp:lastPrinted>2017-10-04T03:29:40Z</cp:lastPrinted>
  <dcterms:created xsi:type="dcterms:W3CDTF">2018-05-10T14:43:35Z</dcterms:created>
  <dcterms:modified xsi:type="dcterms:W3CDTF">2019-01-10T07:30:31Z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0x010102000B2A847B07FFC14AA2B1D431F4DBE583</vt:lpwstr>
  </property>
</Properties>
</file>